
<file path=[Content_Types].xml><?xml version="1.0" encoding="utf-8"?>
<Types xmlns="http://schemas.openxmlformats.org/package/2006/content-types">
  <Default Extension="gif" ContentType="image/gif"/>
  <Default Extension="jpeg" ContentType="image/jpeg"/>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0" r:id="rId1"/>
  </p:sldMasterIdLst>
  <p:notesMasterIdLst>
    <p:notesMasterId r:id="rId22"/>
  </p:notesMasterIdLst>
  <p:sldIdLst>
    <p:sldId id="256" r:id="rId2"/>
    <p:sldId id="257" r:id="rId3"/>
    <p:sldId id="264" r:id="rId4"/>
    <p:sldId id="259" r:id="rId5"/>
    <p:sldId id="265" r:id="rId6"/>
    <p:sldId id="258" r:id="rId7"/>
    <p:sldId id="260" r:id="rId8"/>
    <p:sldId id="269" r:id="rId9"/>
    <p:sldId id="268" r:id="rId10"/>
    <p:sldId id="272" r:id="rId11"/>
    <p:sldId id="270" r:id="rId12"/>
    <p:sldId id="271" r:id="rId13"/>
    <p:sldId id="273" r:id="rId14"/>
    <p:sldId id="275" r:id="rId15"/>
    <p:sldId id="276" r:id="rId16"/>
    <p:sldId id="279" r:id="rId17"/>
    <p:sldId id="277" r:id="rId18"/>
    <p:sldId id="262" r:id="rId19"/>
    <p:sldId id="274" r:id="rId20"/>
    <p:sldId id="263"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2FB8C8-2DEB-41BD-BBB5-4FB91411D821}" v="645" dt="2022-05-11T03:45:42.4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162" autoAdjust="0"/>
  </p:normalViewPr>
  <p:slideViewPr>
    <p:cSldViewPr snapToGrid="0">
      <p:cViewPr varScale="1">
        <p:scale>
          <a:sx n="80" d="100"/>
          <a:sy n="80" d="100"/>
        </p:scale>
        <p:origin x="782"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hun G" userId="ee3511adf581ecac" providerId="LiveId" clId="{4B2FB8C8-2DEB-41BD-BBB5-4FB91411D821}"/>
    <pc:docChg chg="undo custSel addSld delSld modSld sldOrd modMainMaster">
      <pc:chgData name="Mithun G" userId="ee3511adf581ecac" providerId="LiveId" clId="{4B2FB8C8-2DEB-41BD-BBB5-4FB91411D821}" dt="2022-05-11T04:46:22.634" v="4011" actId="1035"/>
      <pc:docMkLst>
        <pc:docMk/>
      </pc:docMkLst>
      <pc:sldChg chg="modTransition">
        <pc:chgData name="Mithun G" userId="ee3511adf581ecac" providerId="LiveId" clId="{4B2FB8C8-2DEB-41BD-BBB5-4FB91411D821}" dt="2022-05-10T15:29:24.107" v="3424"/>
        <pc:sldMkLst>
          <pc:docMk/>
          <pc:sldMk cId="661537589" sldId="256"/>
        </pc:sldMkLst>
      </pc:sldChg>
      <pc:sldChg chg="addSp delSp modSp mod modTransition setBg modNotesTx">
        <pc:chgData name="Mithun G" userId="ee3511adf581ecac" providerId="LiveId" clId="{4B2FB8C8-2DEB-41BD-BBB5-4FB91411D821}" dt="2022-05-10T15:29:24.107" v="3424"/>
        <pc:sldMkLst>
          <pc:docMk/>
          <pc:sldMk cId="2707902683" sldId="257"/>
        </pc:sldMkLst>
        <pc:spChg chg="mod">
          <ac:chgData name="Mithun G" userId="ee3511adf581ecac" providerId="LiveId" clId="{4B2FB8C8-2DEB-41BD-BBB5-4FB91411D821}" dt="2022-05-10T13:05:08.591" v="1433" actId="2711"/>
          <ac:spMkLst>
            <pc:docMk/>
            <pc:sldMk cId="2707902683" sldId="257"/>
            <ac:spMk id="2" creationId="{C8AF885A-6055-4822-AB97-E542FF7BD489}"/>
          </ac:spMkLst>
        </pc:spChg>
        <pc:spChg chg="mod ord">
          <ac:chgData name="Mithun G" userId="ee3511adf581ecac" providerId="LiveId" clId="{4B2FB8C8-2DEB-41BD-BBB5-4FB91411D821}" dt="2022-05-09T13:40:41.807" v="420" actId="14100"/>
          <ac:spMkLst>
            <pc:docMk/>
            <pc:sldMk cId="2707902683" sldId="257"/>
            <ac:spMk id="3" creationId="{CD1BCD70-6123-4929-9039-F551D357E215}"/>
          </ac:spMkLst>
        </pc:spChg>
        <pc:spChg chg="add del">
          <ac:chgData name="Mithun G" userId="ee3511adf581ecac" providerId="LiveId" clId="{4B2FB8C8-2DEB-41BD-BBB5-4FB91411D821}" dt="2022-05-09T13:30:02.930" v="251" actId="26606"/>
          <ac:spMkLst>
            <pc:docMk/>
            <pc:sldMk cId="2707902683" sldId="257"/>
            <ac:spMk id="71" creationId="{5A0118C5-4F8D-4CF4-BADD-53FEACC6C42A}"/>
          </ac:spMkLst>
        </pc:spChg>
        <pc:spChg chg="add del">
          <ac:chgData name="Mithun G" userId="ee3511adf581ecac" providerId="LiveId" clId="{4B2FB8C8-2DEB-41BD-BBB5-4FB91411D821}" dt="2022-05-09T13:30:02.930" v="251" actId="26606"/>
          <ac:spMkLst>
            <pc:docMk/>
            <pc:sldMk cId="2707902683" sldId="257"/>
            <ac:spMk id="73" creationId="{F98F79A4-A6C7-4101-B1E9-27E05CB7CFA0}"/>
          </ac:spMkLst>
        </pc:spChg>
        <pc:spChg chg="add del">
          <ac:chgData name="Mithun G" userId="ee3511adf581ecac" providerId="LiveId" clId="{4B2FB8C8-2DEB-41BD-BBB5-4FB91411D821}" dt="2022-05-09T13:30:02.930" v="251" actId="26606"/>
          <ac:spMkLst>
            <pc:docMk/>
            <pc:sldMk cId="2707902683" sldId="257"/>
            <ac:spMk id="75" creationId="{79AFCB35-9C04-4524-A0B1-57FF6865D013}"/>
          </ac:spMkLst>
        </pc:spChg>
        <pc:spChg chg="add del">
          <ac:chgData name="Mithun G" userId="ee3511adf581ecac" providerId="LiveId" clId="{4B2FB8C8-2DEB-41BD-BBB5-4FB91411D821}" dt="2022-05-09T13:30:02.930" v="251" actId="26606"/>
          <ac:spMkLst>
            <pc:docMk/>
            <pc:sldMk cId="2707902683" sldId="257"/>
            <ac:spMk id="77" creationId="{D11AD2AD-0BA0-4DD3-8EEA-84686A0E718C}"/>
          </ac:spMkLst>
        </pc:spChg>
        <pc:spChg chg="add del">
          <ac:chgData name="Mithun G" userId="ee3511adf581ecac" providerId="LiveId" clId="{4B2FB8C8-2DEB-41BD-BBB5-4FB91411D821}" dt="2022-05-09T13:30:02.930" v="251" actId="26606"/>
          <ac:spMkLst>
            <pc:docMk/>
            <pc:sldMk cId="2707902683" sldId="257"/>
            <ac:spMk id="79" creationId="{83C8019B-3985-409B-9B87-494B974EE9A2}"/>
          </ac:spMkLst>
        </pc:spChg>
        <pc:spChg chg="add del">
          <ac:chgData name="Mithun G" userId="ee3511adf581ecac" providerId="LiveId" clId="{4B2FB8C8-2DEB-41BD-BBB5-4FB91411D821}" dt="2022-05-09T13:30:02.930" v="251" actId="26606"/>
          <ac:spMkLst>
            <pc:docMk/>
            <pc:sldMk cId="2707902683" sldId="257"/>
            <ac:spMk id="81" creationId="{9E5C5460-229E-46C8-A712-CC317985420F}"/>
          </ac:spMkLst>
        </pc:spChg>
        <pc:spChg chg="add del">
          <ac:chgData name="Mithun G" userId="ee3511adf581ecac" providerId="LiveId" clId="{4B2FB8C8-2DEB-41BD-BBB5-4FB91411D821}" dt="2022-05-09T13:30:02.930" v="251" actId="26606"/>
          <ac:spMkLst>
            <pc:docMk/>
            <pc:sldMk cId="2707902683" sldId="257"/>
            <ac:spMk id="83" creationId="{B85A4DB3-61AA-49A1-85A9-B3397CD519AB}"/>
          </ac:spMkLst>
        </pc:spChg>
        <pc:spChg chg="add del">
          <ac:chgData name="Mithun G" userId="ee3511adf581ecac" providerId="LiveId" clId="{4B2FB8C8-2DEB-41BD-BBB5-4FB91411D821}" dt="2022-05-09T13:40:32.237" v="418" actId="26606"/>
          <ac:spMkLst>
            <pc:docMk/>
            <pc:sldMk cId="2707902683" sldId="257"/>
            <ac:spMk id="135" creationId="{5A0118C5-4F8D-4CF4-BADD-53FEACC6C42A}"/>
          </ac:spMkLst>
        </pc:spChg>
        <pc:spChg chg="add">
          <ac:chgData name="Mithun G" userId="ee3511adf581ecac" providerId="LiveId" clId="{4B2FB8C8-2DEB-41BD-BBB5-4FB91411D821}" dt="2022-05-09T13:40:32.237" v="418" actId="26606"/>
          <ac:spMkLst>
            <pc:docMk/>
            <pc:sldMk cId="2707902683" sldId="257"/>
            <ac:spMk id="192" creationId="{5A0118C5-4F8D-4CF4-BADD-53FEACC6C42A}"/>
          </ac:spMkLst>
        </pc:spChg>
        <pc:grpChg chg="add del">
          <ac:chgData name="Mithun G" userId="ee3511adf581ecac" providerId="LiveId" clId="{4B2FB8C8-2DEB-41BD-BBB5-4FB91411D821}" dt="2022-05-09T13:30:02.930" v="251" actId="26606"/>
          <ac:grpSpMkLst>
            <pc:docMk/>
            <pc:sldMk cId="2707902683" sldId="257"/>
            <ac:grpSpMk id="85" creationId="{0C156BF8-7FF7-440F-BE2B-417DFFE8BFA5}"/>
          </ac:grpSpMkLst>
        </pc:grpChg>
        <pc:grpChg chg="add del">
          <ac:chgData name="Mithun G" userId="ee3511adf581ecac" providerId="LiveId" clId="{4B2FB8C8-2DEB-41BD-BBB5-4FB91411D821}" dt="2022-05-09T13:40:32.237" v="418" actId="26606"/>
          <ac:grpSpMkLst>
            <pc:docMk/>
            <pc:sldMk cId="2707902683" sldId="257"/>
            <ac:grpSpMk id="137" creationId="{B894EFA8-F425-4D19-A94B-445388B31E20}"/>
          </ac:grpSpMkLst>
        </pc:grpChg>
        <pc:grpChg chg="add del">
          <ac:chgData name="Mithun G" userId="ee3511adf581ecac" providerId="LiveId" clId="{4B2FB8C8-2DEB-41BD-BBB5-4FB91411D821}" dt="2022-05-09T13:40:32.237" v="418" actId="26606"/>
          <ac:grpSpMkLst>
            <pc:docMk/>
            <pc:sldMk cId="2707902683" sldId="257"/>
            <ac:grpSpMk id="141" creationId="{C28CAB86-AA69-4EF8-A4E2-4E020497D0BB}"/>
          </ac:grpSpMkLst>
        </pc:grpChg>
        <pc:grpChg chg="add del">
          <ac:chgData name="Mithun G" userId="ee3511adf581ecac" providerId="LiveId" clId="{4B2FB8C8-2DEB-41BD-BBB5-4FB91411D821}" dt="2022-05-09T13:40:32.237" v="418" actId="26606"/>
          <ac:grpSpMkLst>
            <pc:docMk/>
            <pc:sldMk cId="2707902683" sldId="257"/>
            <ac:grpSpMk id="145" creationId="{617CAA5F-37E3-4DF6-9DD0-68A40D21611B}"/>
          </ac:grpSpMkLst>
        </pc:grpChg>
        <pc:grpChg chg="add del">
          <ac:chgData name="Mithun G" userId="ee3511adf581ecac" providerId="LiveId" clId="{4B2FB8C8-2DEB-41BD-BBB5-4FB91411D821}" dt="2022-05-09T13:40:32.237" v="418" actId="26606"/>
          <ac:grpSpMkLst>
            <pc:docMk/>
            <pc:sldMk cId="2707902683" sldId="257"/>
            <ac:grpSpMk id="152" creationId="{582A903B-6B78-4F0A-B7C9-3D80499020B8}"/>
          </ac:grpSpMkLst>
        </pc:grpChg>
        <pc:grpChg chg="add">
          <ac:chgData name="Mithun G" userId="ee3511adf581ecac" providerId="LiveId" clId="{4B2FB8C8-2DEB-41BD-BBB5-4FB91411D821}" dt="2022-05-09T13:40:32.237" v="418" actId="26606"/>
          <ac:grpSpMkLst>
            <pc:docMk/>
            <pc:sldMk cId="2707902683" sldId="257"/>
            <ac:grpSpMk id="193" creationId="{B894EFA8-F425-4D19-A94B-445388B31E20}"/>
          </ac:grpSpMkLst>
        </pc:grpChg>
        <pc:grpChg chg="add">
          <ac:chgData name="Mithun G" userId="ee3511adf581ecac" providerId="LiveId" clId="{4B2FB8C8-2DEB-41BD-BBB5-4FB91411D821}" dt="2022-05-09T13:40:32.237" v="418" actId="26606"/>
          <ac:grpSpMkLst>
            <pc:docMk/>
            <pc:sldMk cId="2707902683" sldId="257"/>
            <ac:grpSpMk id="196" creationId="{C28CAB86-AA69-4EF8-A4E2-4E020497D0BB}"/>
          </ac:grpSpMkLst>
        </pc:grpChg>
        <pc:grpChg chg="add">
          <ac:chgData name="Mithun G" userId="ee3511adf581ecac" providerId="LiveId" clId="{4B2FB8C8-2DEB-41BD-BBB5-4FB91411D821}" dt="2022-05-09T13:40:32.237" v="418" actId="26606"/>
          <ac:grpSpMkLst>
            <pc:docMk/>
            <pc:sldMk cId="2707902683" sldId="257"/>
            <ac:grpSpMk id="199" creationId="{617CAA5F-37E3-4DF6-9DD0-68A40D21611B}"/>
          </ac:grpSpMkLst>
        </pc:grpChg>
        <pc:grpChg chg="add">
          <ac:chgData name="Mithun G" userId="ee3511adf581ecac" providerId="LiveId" clId="{4B2FB8C8-2DEB-41BD-BBB5-4FB91411D821}" dt="2022-05-09T13:40:32.237" v="418" actId="26606"/>
          <ac:grpSpMkLst>
            <pc:docMk/>
            <pc:sldMk cId="2707902683" sldId="257"/>
            <ac:grpSpMk id="205" creationId="{582A903B-6B78-4F0A-B7C9-3D80499020B8}"/>
          </ac:grpSpMkLst>
        </pc:grpChg>
        <pc:graphicFrameChg chg="add del">
          <ac:chgData name="Mithun G" userId="ee3511adf581ecac" providerId="LiveId" clId="{4B2FB8C8-2DEB-41BD-BBB5-4FB91411D821}" dt="2022-05-09T13:30:02.905" v="250" actId="26606"/>
          <ac:graphicFrameMkLst>
            <pc:docMk/>
            <pc:sldMk cId="2707902683" sldId="257"/>
            <ac:graphicFrameMk id="1028" creationId="{9D5DA762-E799-9ABC-09B0-8D6858B5A9C0}"/>
          </ac:graphicFrameMkLst>
        </pc:graphicFrameChg>
        <pc:picChg chg="add mod">
          <ac:chgData name="Mithun G" userId="ee3511adf581ecac" providerId="LiveId" clId="{4B2FB8C8-2DEB-41BD-BBB5-4FB91411D821}" dt="2022-05-09T13:30:02.930" v="251" actId="26606"/>
          <ac:picMkLst>
            <pc:docMk/>
            <pc:sldMk cId="2707902683" sldId="257"/>
            <ac:picMk id="1026" creationId="{D84AAE72-1C0C-4362-8F8D-9139872C890B}"/>
          </ac:picMkLst>
        </pc:picChg>
      </pc:sldChg>
      <pc:sldChg chg="addSp delSp modSp add del mod ord modTransition setBg">
        <pc:chgData name="Mithun G" userId="ee3511adf581ecac" providerId="LiveId" clId="{4B2FB8C8-2DEB-41BD-BBB5-4FB91411D821}" dt="2022-05-10T15:29:24.107" v="3424"/>
        <pc:sldMkLst>
          <pc:docMk/>
          <pc:sldMk cId="3703535806" sldId="258"/>
        </pc:sldMkLst>
        <pc:spChg chg="mod">
          <ac:chgData name="Mithun G" userId="ee3511adf581ecac" providerId="LiveId" clId="{4B2FB8C8-2DEB-41BD-BBB5-4FB91411D821}" dt="2022-05-10T13:08:27.081" v="1451" actId="1076"/>
          <ac:spMkLst>
            <pc:docMk/>
            <pc:sldMk cId="3703535806" sldId="258"/>
            <ac:spMk id="2" creationId="{EC5CC2A9-068D-4445-9547-A4179024632F}"/>
          </ac:spMkLst>
        </pc:spChg>
        <pc:spChg chg="del mod">
          <ac:chgData name="Mithun G" userId="ee3511adf581ecac" providerId="LiveId" clId="{4B2FB8C8-2DEB-41BD-BBB5-4FB91411D821}" dt="2022-05-09T14:58:05.474" v="1318" actId="478"/>
          <ac:spMkLst>
            <pc:docMk/>
            <pc:sldMk cId="3703535806" sldId="258"/>
            <ac:spMk id="3" creationId="{A023AD17-923F-4FED-B070-656784FDD0B4}"/>
          </ac:spMkLst>
        </pc:spChg>
        <pc:spChg chg="add del mod">
          <ac:chgData name="Mithun G" userId="ee3511adf581ecac" providerId="LiveId" clId="{4B2FB8C8-2DEB-41BD-BBB5-4FB91411D821}" dt="2022-05-09T14:58:10.274" v="1320" actId="478"/>
          <ac:spMkLst>
            <pc:docMk/>
            <pc:sldMk cId="3703535806" sldId="258"/>
            <ac:spMk id="6" creationId="{666D8806-44EC-4B91-844E-DA203605EE4F}"/>
          </ac:spMkLst>
        </pc:spChg>
        <pc:spChg chg="add mod">
          <ac:chgData name="Mithun G" userId="ee3511adf581ecac" providerId="LiveId" clId="{4B2FB8C8-2DEB-41BD-BBB5-4FB91411D821}" dt="2022-05-10T13:08:33.941" v="1452" actId="1076"/>
          <ac:spMkLst>
            <pc:docMk/>
            <pc:sldMk cId="3703535806" sldId="258"/>
            <ac:spMk id="7" creationId="{56A7A850-D0D5-4963-8E74-066EF121781C}"/>
          </ac:spMkLst>
        </pc:spChg>
        <pc:spChg chg="add del">
          <ac:chgData name="Mithun G" userId="ee3511adf581ecac" providerId="LiveId" clId="{4B2FB8C8-2DEB-41BD-BBB5-4FB91411D821}" dt="2022-05-09T14:58:48.514" v="1329" actId="26606"/>
          <ac:spMkLst>
            <pc:docMk/>
            <pc:sldMk cId="3703535806" sldId="258"/>
            <ac:spMk id="9" creationId="{5A0118C5-4F8D-4CF4-BADD-53FEACC6C42A}"/>
          </ac:spMkLst>
        </pc:spChg>
        <pc:spChg chg="add del">
          <ac:chgData name="Mithun G" userId="ee3511adf581ecac" providerId="LiveId" clId="{4B2FB8C8-2DEB-41BD-BBB5-4FB91411D821}" dt="2022-05-09T14:58:48.514" v="1329" actId="26606"/>
          <ac:spMkLst>
            <pc:docMk/>
            <pc:sldMk cId="3703535806" sldId="258"/>
            <ac:spMk id="43" creationId="{7D6BF779-0B8C-4CC2-9268-9506AD0C5331}"/>
          </ac:spMkLst>
        </pc:spChg>
        <pc:spChg chg="add del">
          <ac:chgData name="Mithun G" userId="ee3511adf581ecac" providerId="LiveId" clId="{4B2FB8C8-2DEB-41BD-BBB5-4FB91411D821}" dt="2022-05-09T14:58:48.514" v="1329" actId="26606"/>
          <ac:spMkLst>
            <pc:docMk/>
            <pc:sldMk cId="3703535806" sldId="258"/>
            <ac:spMk id="45" creationId="{489B7BFD-8F45-4093-AD9C-91B15B0503D9}"/>
          </ac:spMkLst>
        </pc:spChg>
        <pc:spChg chg="add del">
          <ac:chgData name="Mithun G" userId="ee3511adf581ecac" providerId="LiveId" clId="{4B2FB8C8-2DEB-41BD-BBB5-4FB91411D821}" dt="2022-05-09T14:58:48.514" v="1329" actId="26606"/>
          <ac:spMkLst>
            <pc:docMk/>
            <pc:sldMk cId="3703535806" sldId="258"/>
            <ac:spMk id="51" creationId="{498F8FF6-43B4-494A-AF8F-123A4983EDF7}"/>
          </ac:spMkLst>
        </pc:spChg>
        <pc:spChg chg="add del">
          <ac:chgData name="Mithun G" userId="ee3511adf581ecac" providerId="LiveId" clId="{4B2FB8C8-2DEB-41BD-BBB5-4FB91411D821}" dt="2022-05-09T14:58:48.514" v="1329" actId="26606"/>
          <ac:spMkLst>
            <pc:docMk/>
            <pc:sldMk cId="3703535806" sldId="258"/>
            <ac:spMk id="53" creationId="{2B06059C-C357-4011-82B9-9C0106301384}"/>
          </ac:spMkLst>
        </pc:spChg>
        <pc:spChg chg="add del">
          <ac:chgData name="Mithun G" userId="ee3511adf581ecac" providerId="LiveId" clId="{4B2FB8C8-2DEB-41BD-BBB5-4FB91411D821}" dt="2022-05-09T14:58:48.514" v="1329" actId="26606"/>
          <ac:spMkLst>
            <pc:docMk/>
            <pc:sldMk cId="3703535806" sldId="258"/>
            <ac:spMk id="55" creationId="{5AFEC601-A132-47EE-B0C2-B38ACD9FCE6F}"/>
          </ac:spMkLst>
        </pc:spChg>
        <pc:spChg chg="add del">
          <ac:chgData name="Mithun G" userId="ee3511adf581ecac" providerId="LiveId" clId="{4B2FB8C8-2DEB-41BD-BBB5-4FB91411D821}" dt="2022-05-09T14:58:48.514" v="1329" actId="26606"/>
          <ac:spMkLst>
            <pc:docMk/>
            <pc:sldMk cId="3703535806" sldId="258"/>
            <ac:spMk id="57" creationId="{279CAF82-0ECF-42BE-8F37-F71941E5D410}"/>
          </ac:spMkLst>
        </pc:spChg>
        <pc:spChg chg="add del">
          <ac:chgData name="Mithun G" userId="ee3511adf581ecac" providerId="LiveId" clId="{4B2FB8C8-2DEB-41BD-BBB5-4FB91411D821}" dt="2022-05-09T14:58:48.514" v="1329" actId="26606"/>
          <ac:spMkLst>
            <pc:docMk/>
            <pc:sldMk cId="3703535806" sldId="258"/>
            <ac:spMk id="59" creationId="{218E095B-4870-4AD5-9C41-C16D59523501}"/>
          </ac:spMkLst>
        </pc:spChg>
        <pc:spChg chg="add del">
          <ac:chgData name="Mithun G" userId="ee3511adf581ecac" providerId="LiveId" clId="{4B2FB8C8-2DEB-41BD-BBB5-4FB91411D821}" dt="2022-05-09T14:58:48.514" v="1329" actId="26606"/>
          <ac:spMkLst>
            <pc:docMk/>
            <pc:sldMk cId="3703535806" sldId="258"/>
            <ac:spMk id="68" creationId="{033BC44A-0661-43B4-9C14-FD5963C226AE}"/>
          </ac:spMkLst>
        </pc:spChg>
        <pc:spChg chg="add del">
          <ac:chgData name="Mithun G" userId="ee3511adf581ecac" providerId="LiveId" clId="{4B2FB8C8-2DEB-41BD-BBB5-4FB91411D821}" dt="2022-05-09T14:58:48.514" v="1329" actId="26606"/>
          <ac:spMkLst>
            <pc:docMk/>
            <pc:sldMk cId="3703535806" sldId="258"/>
            <ac:spMk id="70" creationId="{BE8CB2F0-2F5A-4EBD-B214-E0309C31F578}"/>
          </ac:spMkLst>
        </pc:spChg>
        <pc:spChg chg="add del">
          <ac:chgData name="Mithun G" userId="ee3511adf581ecac" providerId="LiveId" clId="{4B2FB8C8-2DEB-41BD-BBB5-4FB91411D821}" dt="2022-05-09T14:58:48.514" v="1329" actId="26606"/>
          <ac:spMkLst>
            <pc:docMk/>
            <pc:sldMk cId="3703535806" sldId="258"/>
            <ac:spMk id="72" creationId="{FFD3887D-244B-4EC4-9208-E304984C5D0F}"/>
          </ac:spMkLst>
        </pc:spChg>
        <pc:spChg chg="add del">
          <ac:chgData name="Mithun G" userId="ee3511adf581ecac" providerId="LiveId" clId="{4B2FB8C8-2DEB-41BD-BBB5-4FB91411D821}" dt="2022-05-09T14:58:48.514" v="1329" actId="26606"/>
          <ac:spMkLst>
            <pc:docMk/>
            <pc:sldMk cId="3703535806" sldId="258"/>
            <ac:spMk id="74" creationId="{97224C31-855E-4593-8A58-5B2B0CC4F537}"/>
          </ac:spMkLst>
        </pc:spChg>
        <pc:grpChg chg="add del">
          <ac:chgData name="Mithun G" userId="ee3511adf581ecac" providerId="LiveId" clId="{4B2FB8C8-2DEB-41BD-BBB5-4FB91411D821}" dt="2022-05-09T14:58:48.514" v="1329" actId="26606"/>
          <ac:grpSpMkLst>
            <pc:docMk/>
            <pc:sldMk cId="3703535806" sldId="258"/>
            <ac:grpSpMk id="11" creationId="{B894EFA8-F425-4D19-A94B-445388B31E20}"/>
          </ac:grpSpMkLst>
        </pc:grpChg>
        <pc:grpChg chg="add del">
          <ac:chgData name="Mithun G" userId="ee3511adf581ecac" providerId="LiveId" clId="{4B2FB8C8-2DEB-41BD-BBB5-4FB91411D821}" dt="2022-05-09T14:58:48.514" v="1329" actId="26606"/>
          <ac:grpSpMkLst>
            <pc:docMk/>
            <pc:sldMk cId="3703535806" sldId="258"/>
            <ac:grpSpMk id="15" creationId="{C28CAB86-AA69-4EF8-A4E2-4E020497D0BB}"/>
          </ac:grpSpMkLst>
        </pc:grpChg>
        <pc:grpChg chg="add del">
          <ac:chgData name="Mithun G" userId="ee3511adf581ecac" providerId="LiveId" clId="{4B2FB8C8-2DEB-41BD-BBB5-4FB91411D821}" dt="2022-05-09T14:58:48.514" v="1329" actId="26606"/>
          <ac:grpSpMkLst>
            <pc:docMk/>
            <pc:sldMk cId="3703535806" sldId="258"/>
            <ac:grpSpMk id="19" creationId="{617CAA5F-37E3-4DF6-9DD0-68A40D21611B}"/>
          </ac:grpSpMkLst>
        </pc:grpChg>
        <pc:grpChg chg="add del">
          <ac:chgData name="Mithun G" userId="ee3511adf581ecac" providerId="LiveId" clId="{4B2FB8C8-2DEB-41BD-BBB5-4FB91411D821}" dt="2022-05-09T14:58:48.514" v="1329" actId="26606"/>
          <ac:grpSpMkLst>
            <pc:docMk/>
            <pc:sldMk cId="3703535806" sldId="258"/>
            <ac:grpSpMk id="26" creationId="{582A903B-6B78-4F0A-B7C9-3D80499020B8}"/>
          </ac:grpSpMkLst>
        </pc:grpChg>
        <pc:grpChg chg="add del">
          <ac:chgData name="Mithun G" userId="ee3511adf581ecac" providerId="LiveId" clId="{4B2FB8C8-2DEB-41BD-BBB5-4FB91411D821}" dt="2022-05-09T14:58:48.514" v="1329" actId="26606"/>
          <ac:grpSpMkLst>
            <pc:docMk/>
            <pc:sldMk cId="3703535806" sldId="258"/>
            <ac:grpSpMk id="36" creationId="{8A351602-3772-4279-B0D3-A523F6F6EAB3}"/>
          </ac:grpSpMkLst>
        </pc:grpChg>
        <pc:grpChg chg="add del">
          <ac:chgData name="Mithun G" userId="ee3511adf581ecac" providerId="LiveId" clId="{4B2FB8C8-2DEB-41BD-BBB5-4FB91411D821}" dt="2022-05-09T14:58:48.514" v="1329" actId="26606"/>
          <ac:grpSpMkLst>
            <pc:docMk/>
            <pc:sldMk cId="3703535806" sldId="258"/>
            <ac:grpSpMk id="47" creationId="{042BC7E5-76DB-4826-8C07-4A49B6353F76}"/>
          </ac:grpSpMkLst>
        </pc:grpChg>
        <pc:grpChg chg="add del">
          <ac:chgData name="Mithun G" userId="ee3511adf581ecac" providerId="LiveId" clId="{4B2FB8C8-2DEB-41BD-BBB5-4FB91411D821}" dt="2022-05-09T14:58:48.514" v="1329" actId="26606"/>
          <ac:grpSpMkLst>
            <pc:docMk/>
            <pc:sldMk cId="3703535806" sldId="258"/>
            <ac:grpSpMk id="61" creationId="{FB9739EB-7F66-433D-841F-AB3CD18700B7}"/>
          </ac:grpSpMkLst>
        </pc:grpChg>
        <pc:picChg chg="add del">
          <ac:chgData name="Mithun G" userId="ee3511adf581ecac" providerId="LiveId" clId="{4B2FB8C8-2DEB-41BD-BBB5-4FB91411D821}" dt="2022-05-09T14:59:22.777" v="1331" actId="478"/>
          <ac:picMkLst>
            <pc:docMk/>
            <pc:sldMk cId="3703535806" sldId="258"/>
            <ac:picMk id="5" creationId="{7EF5ECEC-1A70-F932-3DAF-CD706C259490}"/>
          </ac:picMkLst>
        </pc:picChg>
      </pc:sldChg>
      <pc:sldChg chg="addSp delSp modSp mod ord modTransition setBg">
        <pc:chgData name="Mithun G" userId="ee3511adf581ecac" providerId="LiveId" clId="{4B2FB8C8-2DEB-41BD-BBB5-4FB91411D821}" dt="2022-05-10T15:59:30.832" v="3621" actId="1076"/>
        <pc:sldMkLst>
          <pc:docMk/>
          <pc:sldMk cId="1766777786" sldId="259"/>
        </pc:sldMkLst>
        <pc:spChg chg="mod">
          <ac:chgData name="Mithun G" userId="ee3511adf581ecac" providerId="LiveId" clId="{4B2FB8C8-2DEB-41BD-BBB5-4FB91411D821}" dt="2022-05-10T13:03:35.178" v="1429" actId="2711"/>
          <ac:spMkLst>
            <pc:docMk/>
            <pc:sldMk cId="1766777786" sldId="259"/>
            <ac:spMk id="2" creationId="{F8804501-5353-41AD-BDF6-F95E3BC76515}"/>
          </ac:spMkLst>
        </pc:spChg>
        <pc:spChg chg="add del mod">
          <ac:chgData name="Mithun G" userId="ee3511adf581ecac" providerId="LiveId" clId="{4B2FB8C8-2DEB-41BD-BBB5-4FB91411D821}" dt="2022-05-10T15:59:30.832" v="3621" actId="1076"/>
          <ac:spMkLst>
            <pc:docMk/>
            <pc:sldMk cId="1766777786" sldId="259"/>
            <ac:spMk id="3" creationId="{9F2BB7BD-7347-48ED-B2A5-DAC521EE4151}"/>
          </ac:spMkLst>
        </pc:spChg>
        <pc:spChg chg="add del">
          <ac:chgData name="Mithun G" userId="ee3511adf581ecac" providerId="LiveId" clId="{4B2FB8C8-2DEB-41BD-BBB5-4FB91411D821}" dt="2022-05-09T14:22:40.213" v="982" actId="26606"/>
          <ac:spMkLst>
            <pc:docMk/>
            <pc:sldMk cId="1766777786" sldId="259"/>
            <ac:spMk id="8" creationId="{5A0118C5-4F8D-4CF4-BADD-53FEACC6C42A}"/>
          </ac:spMkLst>
        </pc:spChg>
        <pc:spChg chg="add del">
          <ac:chgData name="Mithun G" userId="ee3511adf581ecac" providerId="LiveId" clId="{4B2FB8C8-2DEB-41BD-BBB5-4FB91411D821}" dt="2022-05-09T14:21:33.013" v="962" actId="26606"/>
          <ac:spMkLst>
            <pc:docMk/>
            <pc:sldMk cId="1766777786" sldId="259"/>
            <ac:spMk id="9" creationId="{5A0118C5-4F8D-4CF4-BADD-53FEACC6C42A}"/>
          </ac:spMkLst>
        </pc:spChg>
        <pc:spChg chg="add del">
          <ac:chgData name="Mithun G" userId="ee3511adf581ecac" providerId="LiveId" clId="{4B2FB8C8-2DEB-41BD-BBB5-4FB91411D821}" dt="2022-05-09T14:21:52.810" v="970" actId="26606"/>
          <ac:spMkLst>
            <pc:docMk/>
            <pc:sldMk cId="1766777786" sldId="259"/>
            <ac:spMk id="13" creationId="{4C36B8C5-0DEB-41B5-911D-572E2E835E3C}"/>
          </ac:spMkLst>
        </pc:spChg>
        <pc:spChg chg="add del">
          <ac:chgData name="Mithun G" userId="ee3511adf581ecac" providerId="LiveId" clId="{4B2FB8C8-2DEB-41BD-BBB5-4FB91411D821}" dt="2022-05-09T14:22:40.213" v="982" actId="26606"/>
          <ac:spMkLst>
            <pc:docMk/>
            <pc:sldMk cId="1766777786" sldId="259"/>
            <ac:spMk id="14" creationId="{E0E9B1DB-5C91-41C9-8C0D-C2CD3D570C43}"/>
          </ac:spMkLst>
        </pc:spChg>
        <pc:spChg chg="add del">
          <ac:chgData name="Mithun G" userId="ee3511adf581ecac" providerId="LiveId" clId="{4B2FB8C8-2DEB-41BD-BBB5-4FB91411D821}" dt="2022-05-09T14:22:40.213" v="982" actId="26606"/>
          <ac:spMkLst>
            <pc:docMk/>
            <pc:sldMk cId="1766777786" sldId="259"/>
            <ac:spMk id="16" creationId="{402224B8-FCE1-4A12-84A7-B674B2B9EF83}"/>
          </ac:spMkLst>
        </pc:spChg>
        <pc:spChg chg="add del">
          <ac:chgData name="Mithun G" userId="ee3511adf581ecac" providerId="LiveId" clId="{4B2FB8C8-2DEB-41BD-BBB5-4FB91411D821}" dt="2022-05-09T14:21:52.810" v="970" actId="26606"/>
          <ac:spMkLst>
            <pc:docMk/>
            <pc:sldMk cId="1766777786" sldId="259"/>
            <ac:spMk id="17" creationId="{B247507B-4D21-4FF7-B49C-239309CF2A0B}"/>
          </ac:spMkLst>
        </pc:spChg>
        <pc:spChg chg="add del">
          <ac:chgData name="Mithun G" userId="ee3511adf581ecac" providerId="LiveId" clId="{4B2FB8C8-2DEB-41BD-BBB5-4FB91411D821}" dt="2022-05-09T14:22:40.213" v="982" actId="26606"/>
          <ac:spMkLst>
            <pc:docMk/>
            <pc:sldMk cId="1766777786" sldId="259"/>
            <ac:spMk id="18" creationId="{41E366A2-885B-4E10-A479-4A650E4C6EBB}"/>
          </ac:spMkLst>
        </pc:spChg>
        <pc:spChg chg="add del">
          <ac:chgData name="Mithun G" userId="ee3511adf581ecac" providerId="LiveId" clId="{4B2FB8C8-2DEB-41BD-BBB5-4FB91411D821}" dt="2022-05-09T14:22:40.213" v="982" actId="26606"/>
          <ac:spMkLst>
            <pc:docMk/>
            <pc:sldMk cId="1766777786" sldId="259"/>
            <ac:spMk id="20" creationId="{55C61911-45B2-48BF-AC7A-1EB579B42CBB}"/>
          </ac:spMkLst>
        </pc:spChg>
        <pc:spChg chg="add del">
          <ac:chgData name="Mithun G" userId="ee3511adf581ecac" providerId="LiveId" clId="{4B2FB8C8-2DEB-41BD-BBB5-4FB91411D821}" dt="2022-05-09T14:22:40.213" v="982" actId="26606"/>
          <ac:spMkLst>
            <pc:docMk/>
            <pc:sldMk cId="1766777786" sldId="259"/>
            <ac:spMk id="22" creationId="{2DE4D4CE-6DAE-4A05-BE5B-6BCE3F4EC79B}"/>
          </ac:spMkLst>
        </pc:spChg>
        <pc:spChg chg="add del">
          <ac:chgData name="Mithun G" userId="ee3511adf581ecac" providerId="LiveId" clId="{4B2FB8C8-2DEB-41BD-BBB5-4FB91411D821}" dt="2022-05-09T14:22:40.213" v="982" actId="26606"/>
          <ac:spMkLst>
            <pc:docMk/>
            <pc:sldMk cId="1766777786" sldId="259"/>
            <ac:spMk id="24" creationId="{10C23D31-5B0A-4956-A59F-A24F57D2A959}"/>
          </ac:spMkLst>
        </pc:spChg>
        <pc:spChg chg="add del">
          <ac:chgData name="Mithun G" userId="ee3511adf581ecac" providerId="LiveId" clId="{4B2FB8C8-2DEB-41BD-BBB5-4FB91411D821}" dt="2022-05-09T14:21:52.810" v="970" actId="26606"/>
          <ac:spMkLst>
            <pc:docMk/>
            <pc:sldMk cId="1766777786" sldId="259"/>
            <ac:spMk id="39" creationId="{E5F17139-31EE-46AC-B04F-DBBD852DD6CB}"/>
          </ac:spMkLst>
        </pc:spChg>
        <pc:spChg chg="add del">
          <ac:chgData name="Mithun G" userId="ee3511adf581ecac" providerId="LiveId" clId="{4B2FB8C8-2DEB-41BD-BBB5-4FB91411D821}" dt="2022-05-09T14:21:52.810" v="970" actId="26606"/>
          <ac:spMkLst>
            <pc:docMk/>
            <pc:sldMk cId="1766777786" sldId="259"/>
            <ac:spMk id="40" creationId="{AAD42DD4-86F6-4FD2-869F-32D35E310CF6}"/>
          </ac:spMkLst>
        </pc:spChg>
        <pc:spChg chg="add del">
          <ac:chgData name="Mithun G" userId="ee3511adf581ecac" providerId="LiveId" clId="{4B2FB8C8-2DEB-41BD-BBB5-4FB91411D821}" dt="2022-05-09T14:21:52.810" v="970" actId="26606"/>
          <ac:spMkLst>
            <pc:docMk/>
            <pc:sldMk cId="1766777786" sldId="259"/>
            <ac:spMk id="41" creationId="{5D1FF148-6725-4278-A9A8-A9A6A3F261CC}"/>
          </ac:spMkLst>
        </pc:spChg>
        <pc:spChg chg="add del">
          <ac:chgData name="Mithun G" userId="ee3511adf581ecac" providerId="LiveId" clId="{4B2FB8C8-2DEB-41BD-BBB5-4FB91411D821}" dt="2022-05-09T14:22:40.213" v="982" actId="26606"/>
          <ac:spMkLst>
            <pc:docMk/>
            <pc:sldMk cId="1766777786" sldId="259"/>
            <ac:spMk id="45" creationId="{F4C6FC6E-4AAF-4628-B7E5-85DF9D323B6F}"/>
          </ac:spMkLst>
        </pc:spChg>
        <pc:spChg chg="add del mod">
          <ac:chgData name="Mithun G" userId="ee3511adf581ecac" providerId="LiveId" clId="{4B2FB8C8-2DEB-41BD-BBB5-4FB91411D821}" dt="2022-05-09T14:22:40.213" v="982" actId="26606"/>
          <ac:spMkLst>
            <pc:docMk/>
            <pc:sldMk cId="1766777786" sldId="259"/>
            <ac:spMk id="46" creationId="{9F2BB7BD-7347-48ED-B2A5-DAC521EE4151}"/>
          </ac:spMkLst>
        </pc:spChg>
        <pc:spChg chg="add del">
          <ac:chgData name="Mithun G" userId="ee3511adf581ecac" providerId="LiveId" clId="{4B2FB8C8-2DEB-41BD-BBB5-4FB91411D821}" dt="2022-05-09T14:22:23.129" v="975" actId="26606"/>
          <ac:spMkLst>
            <pc:docMk/>
            <pc:sldMk cId="1766777786" sldId="259"/>
            <ac:spMk id="52" creationId="{5A0118C5-4F8D-4CF4-BADD-53FEACC6C42A}"/>
          </ac:spMkLst>
        </pc:spChg>
        <pc:spChg chg="add del">
          <ac:chgData name="Mithun G" userId="ee3511adf581ecac" providerId="LiveId" clId="{4B2FB8C8-2DEB-41BD-BBB5-4FB91411D821}" dt="2022-05-09T14:22:23.129" v="975" actId="26606"/>
          <ac:spMkLst>
            <pc:docMk/>
            <pc:sldMk cId="1766777786" sldId="259"/>
            <ac:spMk id="54" creationId="{F98F79A4-A6C7-4101-B1E9-27E05CB7CFA0}"/>
          </ac:spMkLst>
        </pc:spChg>
        <pc:spChg chg="add del">
          <ac:chgData name="Mithun G" userId="ee3511adf581ecac" providerId="LiveId" clId="{4B2FB8C8-2DEB-41BD-BBB5-4FB91411D821}" dt="2022-05-09T14:22:23.129" v="975" actId="26606"/>
          <ac:spMkLst>
            <pc:docMk/>
            <pc:sldMk cId="1766777786" sldId="259"/>
            <ac:spMk id="56" creationId="{31CE7A08-2184-4B99-ABC0-B40CD1D3F281}"/>
          </ac:spMkLst>
        </pc:spChg>
        <pc:spChg chg="add del">
          <ac:chgData name="Mithun G" userId="ee3511adf581ecac" providerId="LiveId" clId="{4B2FB8C8-2DEB-41BD-BBB5-4FB91411D821}" dt="2022-05-09T14:22:23.129" v="975" actId="26606"/>
          <ac:spMkLst>
            <pc:docMk/>
            <pc:sldMk cId="1766777786" sldId="259"/>
            <ac:spMk id="58" creationId="{79AFCB35-9C04-4524-A0B1-57FF6865D013}"/>
          </ac:spMkLst>
        </pc:spChg>
        <pc:spChg chg="add del">
          <ac:chgData name="Mithun G" userId="ee3511adf581ecac" providerId="LiveId" clId="{4B2FB8C8-2DEB-41BD-BBB5-4FB91411D821}" dt="2022-05-09T14:22:23.129" v="975" actId="26606"/>
          <ac:spMkLst>
            <pc:docMk/>
            <pc:sldMk cId="1766777786" sldId="259"/>
            <ac:spMk id="60" creationId="{D11AD2AD-0BA0-4DD3-8EEA-84686A0E718C}"/>
          </ac:spMkLst>
        </pc:spChg>
        <pc:spChg chg="add del">
          <ac:chgData name="Mithun G" userId="ee3511adf581ecac" providerId="LiveId" clId="{4B2FB8C8-2DEB-41BD-BBB5-4FB91411D821}" dt="2022-05-09T14:22:23.129" v="975" actId="26606"/>
          <ac:spMkLst>
            <pc:docMk/>
            <pc:sldMk cId="1766777786" sldId="259"/>
            <ac:spMk id="62" creationId="{9E5C5460-229E-46C8-A712-CC317985420F}"/>
          </ac:spMkLst>
        </pc:spChg>
        <pc:spChg chg="add del">
          <ac:chgData name="Mithun G" userId="ee3511adf581ecac" providerId="LiveId" clId="{4B2FB8C8-2DEB-41BD-BBB5-4FB91411D821}" dt="2022-05-09T14:22:23.129" v="975" actId="26606"/>
          <ac:spMkLst>
            <pc:docMk/>
            <pc:sldMk cId="1766777786" sldId="259"/>
            <ac:spMk id="64" creationId="{2552FC29-9118-466F-940E-80C84EFDF07B}"/>
          </ac:spMkLst>
        </pc:spChg>
        <pc:spChg chg="add del">
          <ac:chgData name="Mithun G" userId="ee3511adf581ecac" providerId="LiveId" clId="{4B2FB8C8-2DEB-41BD-BBB5-4FB91411D821}" dt="2022-05-09T14:22:37.398" v="981" actId="26606"/>
          <ac:spMkLst>
            <pc:docMk/>
            <pc:sldMk cId="1766777786" sldId="259"/>
            <ac:spMk id="234" creationId="{5A0118C5-4F8D-4CF4-BADD-53FEACC6C42A}"/>
          </ac:spMkLst>
        </pc:spChg>
        <pc:spChg chg="add del">
          <ac:chgData name="Mithun G" userId="ee3511adf581ecac" providerId="LiveId" clId="{4B2FB8C8-2DEB-41BD-BBB5-4FB91411D821}" dt="2022-05-09T14:22:37.398" v="981" actId="26606"/>
          <ac:spMkLst>
            <pc:docMk/>
            <pc:sldMk cId="1766777786" sldId="259"/>
            <ac:spMk id="405" creationId="{A99050EE-26AF-4253-BD50-F0FCD965A8F6}"/>
          </ac:spMkLst>
        </pc:spChg>
        <pc:spChg chg="add del">
          <ac:chgData name="Mithun G" userId="ee3511adf581ecac" providerId="LiveId" clId="{4B2FB8C8-2DEB-41BD-BBB5-4FB91411D821}" dt="2022-05-09T14:22:37.398" v="981" actId="26606"/>
          <ac:spMkLst>
            <pc:docMk/>
            <pc:sldMk cId="1766777786" sldId="259"/>
            <ac:spMk id="408" creationId="{D0C78466-EB6E-45A0-99A6-A00789ACD90A}"/>
          </ac:spMkLst>
        </pc:spChg>
        <pc:spChg chg="add del">
          <ac:chgData name="Mithun G" userId="ee3511adf581ecac" providerId="LiveId" clId="{4B2FB8C8-2DEB-41BD-BBB5-4FB91411D821}" dt="2022-05-09T14:22:37.398" v="981" actId="26606"/>
          <ac:spMkLst>
            <pc:docMk/>
            <pc:sldMk cId="1766777786" sldId="259"/>
            <ac:spMk id="409" creationId="{E99F76E4-5DFD-4DBE-B042-66FBCD1182C9}"/>
          </ac:spMkLst>
        </pc:spChg>
        <pc:grpChg chg="add del">
          <ac:chgData name="Mithun G" userId="ee3511adf581ecac" providerId="LiveId" clId="{4B2FB8C8-2DEB-41BD-BBB5-4FB91411D821}" dt="2022-05-09T14:22:40.213" v="982" actId="26606"/>
          <ac:grpSpMkLst>
            <pc:docMk/>
            <pc:sldMk cId="1766777786" sldId="259"/>
            <ac:grpSpMk id="10" creationId="{B8CB1D39-68D4-4372-BF3B-2A33A7495E2B}"/>
          </ac:grpSpMkLst>
        </pc:grpChg>
        <pc:grpChg chg="add del">
          <ac:chgData name="Mithun G" userId="ee3511adf581ecac" providerId="LiveId" clId="{4B2FB8C8-2DEB-41BD-BBB5-4FB91411D821}" dt="2022-05-09T14:21:33.013" v="962" actId="26606"/>
          <ac:grpSpMkLst>
            <pc:docMk/>
            <pc:sldMk cId="1766777786" sldId="259"/>
            <ac:grpSpMk id="11" creationId="{B894EFA8-F425-4D19-A94B-445388B31E20}"/>
          </ac:grpSpMkLst>
        </pc:grpChg>
        <pc:grpChg chg="add del">
          <ac:chgData name="Mithun G" userId="ee3511adf581ecac" providerId="LiveId" clId="{4B2FB8C8-2DEB-41BD-BBB5-4FB91411D821}" dt="2022-05-09T14:21:33.013" v="962" actId="26606"/>
          <ac:grpSpMkLst>
            <pc:docMk/>
            <pc:sldMk cId="1766777786" sldId="259"/>
            <ac:grpSpMk id="15" creationId="{C28CAB86-AA69-4EF8-A4E2-4E020497D0BB}"/>
          </ac:grpSpMkLst>
        </pc:grpChg>
        <pc:grpChg chg="add del">
          <ac:chgData name="Mithun G" userId="ee3511adf581ecac" providerId="LiveId" clId="{4B2FB8C8-2DEB-41BD-BBB5-4FB91411D821}" dt="2022-05-09T14:21:33.013" v="962" actId="26606"/>
          <ac:grpSpMkLst>
            <pc:docMk/>
            <pc:sldMk cId="1766777786" sldId="259"/>
            <ac:grpSpMk id="19" creationId="{617CAA5F-37E3-4DF6-9DD0-68A40D21611B}"/>
          </ac:grpSpMkLst>
        </pc:grpChg>
        <pc:grpChg chg="add del">
          <ac:chgData name="Mithun G" userId="ee3511adf581ecac" providerId="LiveId" clId="{4B2FB8C8-2DEB-41BD-BBB5-4FB91411D821}" dt="2022-05-09T14:21:33.013" v="962" actId="26606"/>
          <ac:grpSpMkLst>
            <pc:docMk/>
            <pc:sldMk cId="1766777786" sldId="259"/>
            <ac:grpSpMk id="26" creationId="{582A903B-6B78-4F0A-B7C9-3D80499020B8}"/>
          </ac:grpSpMkLst>
        </pc:grpChg>
        <pc:grpChg chg="add del">
          <ac:chgData name="Mithun G" userId="ee3511adf581ecac" providerId="LiveId" clId="{4B2FB8C8-2DEB-41BD-BBB5-4FB91411D821}" dt="2022-05-09T14:22:40.213" v="982" actId="26606"/>
          <ac:grpSpMkLst>
            <pc:docMk/>
            <pc:sldMk cId="1766777786" sldId="259"/>
            <ac:grpSpMk id="28" creationId="{582A903B-6B78-4F0A-B7C9-3D80499020B8}"/>
          </ac:grpSpMkLst>
        </pc:grpChg>
        <pc:grpChg chg="add del">
          <ac:chgData name="Mithun G" userId="ee3511adf581ecac" providerId="LiveId" clId="{4B2FB8C8-2DEB-41BD-BBB5-4FB91411D821}" dt="2022-05-09T14:22:23.129" v="975" actId="26606"/>
          <ac:grpSpMkLst>
            <pc:docMk/>
            <pc:sldMk cId="1766777786" sldId="259"/>
            <ac:grpSpMk id="66" creationId="{0C156BF8-7FF7-440F-BE2B-417DFFE8BFA5}"/>
          </ac:grpSpMkLst>
        </pc:grpChg>
        <pc:grpChg chg="add del">
          <ac:chgData name="Mithun G" userId="ee3511adf581ecac" providerId="LiveId" clId="{4B2FB8C8-2DEB-41BD-BBB5-4FB91411D821}" dt="2022-05-09T14:22:37.398" v="981" actId="26606"/>
          <ac:grpSpMkLst>
            <pc:docMk/>
            <pc:sldMk cId="1766777786" sldId="259"/>
            <ac:grpSpMk id="235" creationId="{773717CC-ECEE-4ABF-BA61-C59F46801775}"/>
          </ac:grpSpMkLst>
        </pc:grpChg>
        <pc:grpChg chg="add del">
          <ac:chgData name="Mithun G" userId="ee3511adf581ecac" providerId="LiveId" clId="{4B2FB8C8-2DEB-41BD-BBB5-4FB91411D821}" dt="2022-05-09T14:22:37.398" v="981" actId="26606"/>
          <ac:grpSpMkLst>
            <pc:docMk/>
            <pc:sldMk cId="1766777786" sldId="259"/>
            <ac:grpSpMk id="406" creationId="{00E015F5-1A99-4E40-BC3D-7707802996B5}"/>
          </ac:grpSpMkLst>
        </pc:grpChg>
        <pc:grpChg chg="add del">
          <ac:chgData name="Mithun G" userId="ee3511adf581ecac" providerId="LiveId" clId="{4B2FB8C8-2DEB-41BD-BBB5-4FB91411D821}" dt="2022-05-09T14:22:37.398" v="981" actId="26606"/>
          <ac:grpSpMkLst>
            <pc:docMk/>
            <pc:sldMk cId="1766777786" sldId="259"/>
            <ac:grpSpMk id="410" creationId="{5468B3A9-705E-43C3-A742-0619B0D8F2EE}"/>
          </ac:grpSpMkLst>
        </pc:grpChg>
        <pc:graphicFrameChg chg="add del">
          <ac:chgData name="Mithun G" userId="ee3511adf581ecac" providerId="LiveId" clId="{4B2FB8C8-2DEB-41BD-BBB5-4FB91411D821}" dt="2022-05-09T14:21:36.086" v="964" actId="26606"/>
          <ac:graphicFrameMkLst>
            <pc:docMk/>
            <pc:sldMk cId="1766777786" sldId="259"/>
            <ac:graphicFrameMk id="33" creationId="{F211A8AE-8354-1FDA-6116-E76277BDED89}"/>
          </ac:graphicFrameMkLst>
        </pc:graphicFrameChg>
        <pc:graphicFrameChg chg="add del">
          <ac:chgData name="Mithun G" userId="ee3511adf581ecac" providerId="LiveId" clId="{4B2FB8C8-2DEB-41BD-BBB5-4FB91411D821}" dt="2022-05-09T14:21:39.873" v="966" actId="26606"/>
          <ac:graphicFrameMkLst>
            <pc:docMk/>
            <pc:sldMk cId="1766777786" sldId="259"/>
            <ac:graphicFrameMk id="35" creationId="{A48DA789-9819-0A38-0934-FA3772F51737}"/>
          </ac:graphicFrameMkLst>
        </pc:graphicFrameChg>
        <pc:graphicFrameChg chg="add del">
          <ac:chgData name="Mithun G" userId="ee3511adf581ecac" providerId="LiveId" clId="{4B2FB8C8-2DEB-41BD-BBB5-4FB91411D821}" dt="2022-05-09T14:21:46.718" v="968" actId="26606"/>
          <ac:graphicFrameMkLst>
            <pc:docMk/>
            <pc:sldMk cId="1766777786" sldId="259"/>
            <ac:graphicFrameMk id="37" creationId="{0ACC06A1-3866-DFF0-0009-A7CBB6A11A1E}"/>
          </ac:graphicFrameMkLst>
        </pc:graphicFrameChg>
        <pc:graphicFrameChg chg="add del">
          <ac:chgData name="Mithun G" userId="ee3511adf581ecac" providerId="LiveId" clId="{4B2FB8C8-2DEB-41BD-BBB5-4FB91411D821}" dt="2022-05-09T14:21:52.810" v="970" actId="26606"/>
          <ac:graphicFrameMkLst>
            <pc:docMk/>
            <pc:sldMk cId="1766777786" sldId="259"/>
            <ac:graphicFrameMk id="42" creationId="{29B7471C-EA14-B719-B395-FF204A391FFC}"/>
          </ac:graphicFrameMkLst>
        </pc:graphicFrameChg>
        <pc:picChg chg="add del">
          <ac:chgData name="Mithun G" userId="ee3511adf581ecac" providerId="LiveId" clId="{4B2FB8C8-2DEB-41BD-BBB5-4FB91411D821}" dt="2022-05-09T14:21:33.013" v="962" actId="26606"/>
          <ac:picMkLst>
            <pc:docMk/>
            <pc:sldMk cId="1766777786" sldId="259"/>
            <ac:picMk id="5" creationId="{193B3DF2-7A70-58D1-3F5C-3FDB78C0E4D4}"/>
          </ac:picMkLst>
        </pc:picChg>
      </pc:sldChg>
      <pc:sldChg chg="addSp delSp modSp mod modTransition setBg">
        <pc:chgData name="Mithun G" userId="ee3511adf581ecac" providerId="LiveId" clId="{4B2FB8C8-2DEB-41BD-BBB5-4FB91411D821}" dt="2022-05-10T15:48:44.224" v="3547" actId="122"/>
        <pc:sldMkLst>
          <pc:docMk/>
          <pc:sldMk cId="3512097368" sldId="260"/>
        </pc:sldMkLst>
        <pc:spChg chg="mod">
          <ac:chgData name="Mithun G" userId="ee3511adf581ecac" providerId="LiveId" clId="{4B2FB8C8-2DEB-41BD-BBB5-4FB91411D821}" dt="2022-05-10T15:48:44.224" v="3547" actId="122"/>
          <ac:spMkLst>
            <pc:docMk/>
            <pc:sldMk cId="3512097368" sldId="260"/>
            <ac:spMk id="2" creationId="{9DF7515C-5A35-4516-9F9F-6730B4094886}"/>
          </ac:spMkLst>
        </pc:spChg>
        <pc:spChg chg="del mod">
          <ac:chgData name="Mithun G" userId="ee3511adf581ecac" providerId="LiveId" clId="{4B2FB8C8-2DEB-41BD-BBB5-4FB91411D821}" dt="2022-05-10T13:49:06.058" v="2065" actId="26606"/>
          <ac:spMkLst>
            <pc:docMk/>
            <pc:sldMk cId="3512097368" sldId="260"/>
            <ac:spMk id="3" creationId="{80C9AF1F-1434-4BE1-B97E-C5FB9CF02A53}"/>
          </ac:spMkLst>
        </pc:spChg>
        <pc:spChg chg="add del">
          <ac:chgData name="Mithun G" userId="ee3511adf581ecac" providerId="LiveId" clId="{4B2FB8C8-2DEB-41BD-BBB5-4FB91411D821}" dt="2022-05-10T13:49:06.058" v="2065" actId="26606"/>
          <ac:spMkLst>
            <pc:docMk/>
            <pc:sldMk cId="3512097368" sldId="260"/>
            <ac:spMk id="10" creationId="{5A0118C5-4F8D-4CF4-BADD-53FEACC6C42A}"/>
          </ac:spMkLst>
        </pc:spChg>
        <pc:spChg chg="add del">
          <ac:chgData name="Mithun G" userId="ee3511adf581ecac" providerId="LiveId" clId="{4B2FB8C8-2DEB-41BD-BBB5-4FB91411D821}" dt="2022-05-10T13:49:06.058" v="2065" actId="26606"/>
          <ac:spMkLst>
            <pc:docMk/>
            <pc:sldMk cId="3512097368" sldId="260"/>
            <ac:spMk id="12" creationId="{F98F79A4-A6C7-4101-B1E9-27E05CB7CFA0}"/>
          </ac:spMkLst>
        </pc:spChg>
        <pc:spChg chg="add del">
          <ac:chgData name="Mithun G" userId="ee3511adf581ecac" providerId="LiveId" clId="{4B2FB8C8-2DEB-41BD-BBB5-4FB91411D821}" dt="2022-05-10T13:49:06.058" v="2065" actId="26606"/>
          <ac:spMkLst>
            <pc:docMk/>
            <pc:sldMk cId="3512097368" sldId="260"/>
            <ac:spMk id="14" creationId="{79AFCB35-9C04-4524-A0B1-57FF6865D013}"/>
          </ac:spMkLst>
        </pc:spChg>
        <pc:spChg chg="add del">
          <ac:chgData name="Mithun G" userId="ee3511adf581ecac" providerId="LiveId" clId="{4B2FB8C8-2DEB-41BD-BBB5-4FB91411D821}" dt="2022-05-10T13:49:06.058" v="2065" actId="26606"/>
          <ac:spMkLst>
            <pc:docMk/>
            <pc:sldMk cId="3512097368" sldId="260"/>
            <ac:spMk id="16" creationId="{D11AD2AD-0BA0-4DD3-8EEA-84686A0E718C}"/>
          </ac:spMkLst>
        </pc:spChg>
        <pc:spChg chg="add del">
          <ac:chgData name="Mithun G" userId="ee3511adf581ecac" providerId="LiveId" clId="{4B2FB8C8-2DEB-41BD-BBB5-4FB91411D821}" dt="2022-05-10T13:49:06.058" v="2065" actId="26606"/>
          <ac:spMkLst>
            <pc:docMk/>
            <pc:sldMk cId="3512097368" sldId="260"/>
            <ac:spMk id="18" creationId="{83C8019B-3985-409B-9B87-494B974EE9A2}"/>
          </ac:spMkLst>
        </pc:spChg>
        <pc:spChg chg="add del">
          <ac:chgData name="Mithun G" userId="ee3511adf581ecac" providerId="LiveId" clId="{4B2FB8C8-2DEB-41BD-BBB5-4FB91411D821}" dt="2022-05-10T13:49:06.058" v="2065" actId="26606"/>
          <ac:spMkLst>
            <pc:docMk/>
            <pc:sldMk cId="3512097368" sldId="260"/>
            <ac:spMk id="20" creationId="{9E5C5460-229E-46C8-A712-CC317985420F}"/>
          </ac:spMkLst>
        </pc:spChg>
        <pc:spChg chg="add del">
          <ac:chgData name="Mithun G" userId="ee3511adf581ecac" providerId="LiveId" clId="{4B2FB8C8-2DEB-41BD-BBB5-4FB91411D821}" dt="2022-05-10T13:49:06.058" v="2065" actId="26606"/>
          <ac:spMkLst>
            <pc:docMk/>
            <pc:sldMk cId="3512097368" sldId="260"/>
            <ac:spMk id="22" creationId="{B85A4DB3-61AA-49A1-85A9-B3397CD519AB}"/>
          </ac:spMkLst>
        </pc:spChg>
        <pc:spChg chg="add del">
          <ac:chgData name="Mithun G" userId="ee3511adf581ecac" providerId="LiveId" clId="{4B2FB8C8-2DEB-41BD-BBB5-4FB91411D821}" dt="2022-05-10T13:50:35.694" v="2077" actId="26606"/>
          <ac:spMkLst>
            <pc:docMk/>
            <pc:sldMk cId="3512097368" sldId="260"/>
            <ac:spMk id="35" creationId="{E5F17139-31EE-46AC-B04F-DBBD852DD6CB}"/>
          </ac:spMkLst>
        </pc:spChg>
        <pc:spChg chg="add del">
          <ac:chgData name="Mithun G" userId="ee3511adf581ecac" providerId="LiveId" clId="{4B2FB8C8-2DEB-41BD-BBB5-4FB91411D821}" dt="2022-05-10T13:50:35.694" v="2077" actId="26606"/>
          <ac:spMkLst>
            <pc:docMk/>
            <pc:sldMk cId="3512097368" sldId="260"/>
            <ac:spMk id="37" creationId="{C1D72A4A-771D-4FE0-A07E-D0DAF4D69C4C}"/>
          </ac:spMkLst>
        </pc:spChg>
        <pc:spChg chg="add del">
          <ac:chgData name="Mithun G" userId="ee3511adf581ecac" providerId="LiveId" clId="{4B2FB8C8-2DEB-41BD-BBB5-4FB91411D821}" dt="2022-05-10T13:50:35.694" v="2077" actId="26606"/>
          <ac:spMkLst>
            <pc:docMk/>
            <pc:sldMk cId="3512097368" sldId="260"/>
            <ac:spMk id="39" creationId="{05BB7246-8AFD-47FC-A1F4-491E0167E208}"/>
          </ac:spMkLst>
        </pc:spChg>
        <pc:spChg chg="add del">
          <ac:chgData name="Mithun G" userId="ee3511adf581ecac" providerId="LiveId" clId="{4B2FB8C8-2DEB-41BD-BBB5-4FB91411D821}" dt="2022-05-10T13:50:35.694" v="2077" actId="26606"/>
          <ac:spMkLst>
            <pc:docMk/>
            <pc:sldMk cId="3512097368" sldId="260"/>
            <ac:spMk id="41" creationId="{0A6DF2E7-0906-4F1E-9B28-48B1A4D8E038}"/>
          </ac:spMkLst>
        </pc:spChg>
        <pc:spChg chg="add del">
          <ac:chgData name="Mithun G" userId="ee3511adf581ecac" providerId="LiveId" clId="{4B2FB8C8-2DEB-41BD-BBB5-4FB91411D821}" dt="2022-05-10T13:50:35.694" v="2077" actId="26606"/>
          <ac:spMkLst>
            <pc:docMk/>
            <pc:sldMk cId="3512097368" sldId="260"/>
            <ac:spMk id="43" creationId="{684FEC42-F70A-4505-A5DF-EC67268FE9B9}"/>
          </ac:spMkLst>
        </pc:spChg>
        <pc:spChg chg="add del">
          <ac:chgData name="Mithun G" userId="ee3511adf581ecac" providerId="LiveId" clId="{4B2FB8C8-2DEB-41BD-BBB5-4FB91411D821}" dt="2022-05-10T13:50:35.694" v="2077" actId="26606"/>
          <ac:spMkLst>
            <pc:docMk/>
            <pc:sldMk cId="3512097368" sldId="260"/>
            <ac:spMk id="45" creationId="{7D10AF26-17A2-4FA8-824A-F78507AF664C}"/>
          </ac:spMkLst>
        </pc:spChg>
        <pc:spChg chg="add">
          <ac:chgData name="Mithun G" userId="ee3511adf581ecac" providerId="LiveId" clId="{4B2FB8C8-2DEB-41BD-BBB5-4FB91411D821}" dt="2022-05-10T13:50:35.694" v="2077" actId="26606"/>
          <ac:spMkLst>
            <pc:docMk/>
            <pc:sldMk cId="3512097368" sldId="260"/>
            <ac:spMk id="50" creationId="{E5F17139-31EE-46AC-B04F-DBBD852DD6CB}"/>
          </ac:spMkLst>
        </pc:spChg>
        <pc:spChg chg="add">
          <ac:chgData name="Mithun G" userId="ee3511adf581ecac" providerId="LiveId" clId="{4B2FB8C8-2DEB-41BD-BBB5-4FB91411D821}" dt="2022-05-10T13:50:35.694" v="2077" actId="26606"/>
          <ac:spMkLst>
            <pc:docMk/>
            <pc:sldMk cId="3512097368" sldId="260"/>
            <ac:spMk id="52" creationId="{C1D72A4A-771D-4FE0-A07E-D0DAF4D69C4C}"/>
          </ac:spMkLst>
        </pc:spChg>
        <pc:spChg chg="add">
          <ac:chgData name="Mithun G" userId="ee3511adf581ecac" providerId="LiveId" clId="{4B2FB8C8-2DEB-41BD-BBB5-4FB91411D821}" dt="2022-05-10T13:50:35.694" v="2077" actId="26606"/>
          <ac:spMkLst>
            <pc:docMk/>
            <pc:sldMk cId="3512097368" sldId="260"/>
            <ac:spMk id="54" creationId="{05BB7246-8AFD-47FC-A1F4-491E0167E208}"/>
          </ac:spMkLst>
        </pc:spChg>
        <pc:spChg chg="add">
          <ac:chgData name="Mithun G" userId="ee3511adf581ecac" providerId="LiveId" clId="{4B2FB8C8-2DEB-41BD-BBB5-4FB91411D821}" dt="2022-05-10T13:50:35.694" v="2077" actId="26606"/>
          <ac:spMkLst>
            <pc:docMk/>
            <pc:sldMk cId="3512097368" sldId="260"/>
            <ac:spMk id="56" creationId="{0A6DF2E7-0906-4F1E-9B28-48B1A4D8E038}"/>
          </ac:spMkLst>
        </pc:spChg>
        <pc:spChg chg="add">
          <ac:chgData name="Mithun G" userId="ee3511adf581ecac" providerId="LiveId" clId="{4B2FB8C8-2DEB-41BD-BBB5-4FB91411D821}" dt="2022-05-10T13:50:35.694" v="2077" actId="26606"/>
          <ac:spMkLst>
            <pc:docMk/>
            <pc:sldMk cId="3512097368" sldId="260"/>
            <ac:spMk id="58" creationId="{684FEC42-F70A-4505-A5DF-EC67268FE9B9}"/>
          </ac:spMkLst>
        </pc:spChg>
        <pc:spChg chg="add">
          <ac:chgData name="Mithun G" userId="ee3511adf581ecac" providerId="LiveId" clId="{4B2FB8C8-2DEB-41BD-BBB5-4FB91411D821}" dt="2022-05-10T13:50:35.694" v="2077" actId="26606"/>
          <ac:spMkLst>
            <pc:docMk/>
            <pc:sldMk cId="3512097368" sldId="260"/>
            <ac:spMk id="60" creationId="{7D10AF26-17A2-4FA8-824A-F78507AF664C}"/>
          </ac:spMkLst>
        </pc:spChg>
        <pc:grpChg chg="add del">
          <ac:chgData name="Mithun G" userId="ee3511adf581ecac" providerId="LiveId" clId="{4B2FB8C8-2DEB-41BD-BBB5-4FB91411D821}" dt="2022-05-10T13:49:06.058" v="2065" actId="26606"/>
          <ac:grpSpMkLst>
            <pc:docMk/>
            <pc:sldMk cId="3512097368" sldId="260"/>
            <ac:grpSpMk id="24" creationId="{0C156BF8-7FF7-440F-BE2B-417DFFE8BFA5}"/>
          </ac:grpSpMkLst>
        </pc:grpChg>
        <pc:graphicFrameChg chg="add mod modGraphic">
          <ac:chgData name="Mithun G" userId="ee3511adf581ecac" providerId="LiveId" clId="{4B2FB8C8-2DEB-41BD-BBB5-4FB91411D821}" dt="2022-05-10T15:48:26.706" v="3546" actId="3626"/>
          <ac:graphicFrameMkLst>
            <pc:docMk/>
            <pc:sldMk cId="3512097368" sldId="260"/>
            <ac:graphicFrameMk id="31" creationId="{B5CA1167-A482-F09A-7F74-E3C417AB5922}"/>
          </ac:graphicFrameMkLst>
        </pc:graphicFrameChg>
        <pc:picChg chg="add del mod">
          <ac:chgData name="Mithun G" userId="ee3511adf581ecac" providerId="LiveId" clId="{4B2FB8C8-2DEB-41BD-BBB5-4FB91411D821}" dt="2022-05-10T13:49:00.790" v="2064" actId="478"/>
          <ac:picMkLst>
            <pc:docMk/>
            <pc:sldMk cId="3512097368" sldId="260"/>
            <ac:picMk id="5" creationId="{E929C388-526B-47DA-B029-4DE14A8A2F4E}"/>
          </ac:picMkLst>
        </pc:picChg>
      </pc:sldChg>
      <pc:sldChg chg="del">
        <pc:chgData name="Mithun G" userId="ee3511adf581ecac" providerId="LiveId" clId="{4B2FB8C8-2DEB-41BD-BBB5-4FB91411D821}" dt="2022-05-09T13:04:42.210" v="28" actId="2696"/>
        <pc:sldMkLst>
          <pc:docMk/>
          <pc:sldMk cId="512550307" sldId="261"/>
        </pc:sldMkLst>
      </pc:sldChg>
      <pc:sldChg chg="modSp mod modTransition modNotesTx">
        <pc:chgData name="Mithun G" userId="ee3511adf581ecac" providerId="LiveId" clId="{4B2FB8C8-2DEB-41BD-BBB5-4FB91411D821}" dt="2022-05-11T04:38:42.070" v="4008" actId="1076"/>
        <pc:sldMkLst>
          <pc:docMk/>
          <pc:sldMk cId="1108690221" sldId="262"/>
        </pc:sldMkLst>
        <pc:spChg chg="mod">
          <ac:chgData name="Mithun G" userId="ee3511adf581ecac" providerId="LiveId" clId="{4B2FB8C8-2DEB-41BD-BBB5-4FB91411D821}" dt="2022-05-11T04:38:42.070" v="4008" actId="1076"/>
          <ac:spMkLst>
            <pc:docMk/>
            <pc:sldMk cId="1108690221" sldId="262"/>
            <ac:spMk id="2" creationId="{830F06F2-EC40-4A95-83D4-B40651D88F6F}"/>
          </ac:spMkLst>
        </pc:spChg>
        <pc:spChg chg="mod">
          <ac:chgData name="Mithun G" userId="ee3511adf581ecac" providerId="LiveId" clId="{4B2FB8C8-2DEB-41BD-BBB5-4FB91411D821}" dt="2022-05-11T03:52:05.224" v="4007" actId="27636"/>
          <ac:spMkLst>
            <pc:docMk/>
            <pc:sldMk cId="1108690221" sldId="262"/>
            <ac:spMk id="3" creationId="{42B067BD-2B78-41C2-9A30-518FBB8F11F9}"/>
          </ac:spMkLst>
        </pc:spChg>
      </pc:sldChg>
      <pc:sldChg chg="modSp mod modTransition">
        <pc:chgData name="Mithun G" userId="ee3511adf581ecac" providerId="LiveId" clId="{4B2FB8C8-2DEB-41BD-BBB5-4FB91411D821}" dt="2022-05-10T16:33:38.127" v="3878" actId="120"/>
        <pc:sldMkLst>
          <pc:docMk/>
          <pc:sldMk cId="1871788050" sldId="263"/>
        </pc:sldMkLst>
        <pc:spChg chg="mod">
          <ac:chgData name="Mithun G" userId="ee3511adf581ecac" providerId="LiveId" clId="{4B2FB8C8-2DEB-41BD-BBB5-4FB91411D821}" dt="2022-05-10T16:33:38.127" v="3878" actId="120"/>
          <ac:spMkLst>
            <pc:docMk/>
            <pc:sldMk cId="1871788050" sldId="263"/>
            <ac:spMk id="7" creationId="{60791454-0482-418D-B66F-6FAB82DBAFB4}"/>
          </ac:spMkLst>
        </pc:spChg>
      </pc:sldChg>
      <pc:sldChg chg="addSp delSp modSp new mod modTransition setBg addAnim delAnim">
        <pc:chgData name="Mithun G" userId="ee3511adf581ecac" providerId="LiveId" clId="{4B2FB8C8-2DEB-41BD-BBB5-4FB91411D821}" dt="2022-05-10T15:29:24.107" v="3424"/>
        <pc:sldMkLst>
          <pc:docMk/>
          <pc:sldMk cId="2339196715" sldId="264"/>
        </pc:sldMkLst>
        <pc:spChg chg="mod">
          <ac:chgData name="Mithun G" userId="ee3511adf581ecac" providerId="LiveId" clId="{4B2FB8C8-2DEB-41BD-BBB5-4FB91411D821}" dt="2022-05-10T13:03:57.150" v="1432" actId="14100"/>
          <ac:spMkLst>
            <pc:docMk/>
            <pc:sldMk cId="2339196715" sldId="264"/>
            <ac:spMk id="2" creationId="{75EA9659-9C2E-4F12-881D-726CF5ABB9BD}"/>
          </ac:spMkLst>
        </pc:spChg>
        <pc:spChg chg="del">
          <ac:chgData name="Mithun G" userId="ee3511adf581ecac" providerId="LiveId" clId="{4B2FB8C8-2DEB-41BD-BBB5-4FB91411D821}" dt="2022-05-09T14:08:13.347" v="603" actId="478"/>
          <ac:spMkLst>
            <pc:docMk/>
            <pc:sldMk cId="2339196715" sldId="264"/>
            <ac:spMk id="3" creationId="{5657FEEE-4AB7-49CD-A176-2CCF4E807AF3}"/>
          </ac:spMkLst>
        </pc:spChg>
        <pc:spChg chg="add del">
          <ac:chgData name="Mithun G" userId="ee3511adf581ecac" providerId="LiveId" clId="{4B2FB8C8-2DEB-41BD-BBB5-4FB91411D821}" dt="2022-05-09T14:08:27.340" v="631" actId="26606"/>
          <ac:spMkLst>
            <pc:docMk/>
            <pc:sldMk cId="2339196715" sldId="264"/>
            <ac:spMk id="14" creationId="{7D6BF779-0B8C-4CC2-9268-9506AD0C5331}"/>
          </ac:spMkLst>
        </pc:spChg>
        <pc:spChg chg="add del">
          <ac:chgData name="Mithun G" userId="ee3511adf581ecac" providerId="LiveId" clId="{4B2FB8C8-2DEB-41BD-BBB5-4FB91411D821}" dt="2022-05-09T14:08:27.340" v="631" actId="26606"/>
          <ac:spMkLst>
            <pc:docMk/>
            <pc:sldMk cId="2339196715" sldId="264"/>
            <ac:spMk id="16" creationId="{3A397E3E-B90C-4D82-BAAA-36F7AC6A4565}"/>
          </ac:spMkLst>
        </pc:spChg>
        <pc:spChg chg="add del">
          <ac:chgData name="Mithun G" userId="ee3511adf581ecac" providerId="LiveId" clId="{4B2FB8C8-2DEB-41BD-BBB5-4FB91411D821}" dt="2022-05-09T14:08:27.340" v="631" actId="26606"/>
          <ac:spMkLst>
            <pc:docMk/>
            <pc:sldMk cId="2339196715" sldId="264"/>
            <ac:spMk id="18" creationId="{E16C8D8F-10E9-4498-ABDB-0F923F8B6837}"/>
          </ac:spMkLst>
        </pc:spChg>
        <pc:spChg chg="add del">
          <ac:chgData name="Mithun G" userId="ee3511adf581ecac" providerId="LiveId" clId="{4B2FB8C8-2DEB-41BD-BBB5-4FB91411D821}" dt="2022-05-09T14:08:27.340" v="631" actId="26606"/>
          <ac:spMkLst>
            <pc:docMk/>
            <pc:sldMk cId="2339196715" sldId="264"/>
            <ac:spMk id="20" creationId="{2DA1274F-9232-42BF-B9FE-B95EA14CF41B}"/>
          </ac:spMkLst>
        </pc:spChg>
        <pc:spChg chg="add del">
          <ac:chgData name="Mithun G" userId="ee3511adf581ecac" providerId="LiveId" clId="{4B2FB8C8-2DEB-41BD-BBB5-4FB91411D821}" dt="2022-05-09T14:08:27.340" v="631" actId="26606"/>
          <ac:spMkLst>
            <pc:docMk/>
            <pc:sldMk cId="2339196715" sldId="264"/>
            <ac:spMk id="22" creationId="{1E5A83E3-8A11-4492-BB6E-F5F2240316FB}"/>
          </ac:spMkLst>
        </pc:spChg>
        <pc:spChg chg="add del">
          <ac:chgData name="Mithun G" userId="ee3511adf581ecac" providerId="LiveId" clId="{4B2FB8C8-2DEB-41BD-BBB5-4FB91411D821}" dt="2022-05-09T14:08:27.340" v="631" actId="26606"/>
          <ac:spMkLst>
            <pc:docMk/>
            <pc:sldMk cId="2339196715" sldId="264"/>
            <ac:spMk id="24" creationId="{BE5AF1D6-62CC-4988-9174-993F112DC2A2}"/>
          </ac:spMkLst>
        </pc:spChg>
        <pc:spChg chg="add del">
          <ac:chgData name="Mithun G" userId="ee3511adf581ecac" providerId="LiveId" clId="{4B2FB8C8-2DEB-41BD-BBB5-4FB91411D821}" dt="2022-05-09T14:08:27.340" v="631" actId="26606"/>
          <ac:spMkLst>
            <pc:docMk/>
            <pc:sldMk cId="2339196715" sldId="264"/>
            <ac:spMk id="26" creationId="{8CF5E676-CA04-4CED-9F1E-5026ED66E66D}"/>
          </ac:spMkLst>
        </pc:spChg>
        <pc:spChg chg="add del">
          <ac:chgData name="Mithun G" userId="ee3511adf581ecac" providerId="LiveId" clId="{4B2FB8C8-2DEB-41BD-BBB5-4FB91411D821}" dt="2022-05-09T14:08:27.340" v="631" actId="26606"/>
          <ac:spMkLst>
            <pc:docMk/>
            <pc:sldMk cId="2339196715" sldId="264"/>
            <ac:spMk id="28" creationId="{6BA9E676-A8FC-4C2F-8D78-C13ED8ABDBA8}"/>
          </ac:spMkLst>
        </pc:spChg>
        <pc:spChg chg="add del">
          <ac:chgData name="Mithun G" userId="ee3511adf581ecac" providerId="LiveId" clId="{4B2FB8C8-2DEB-41BD-BBB5-4FB91411D821}" dt="2022-05-09T14:08:27.340" v="631" actId="26606"/>
          <ac:spMkLst>
            <pc:docMk/>
            <pc:sldMk cId="2339196715" sldId="264"/>
            <ac:spMk id="30" creationId="{A2B5CBEA-F125-49B6-8335-227C325B112B}"/>
          </ac:spMkLst>
        </pc:spChg>
        <pc:spChg chg="add del">
          <ac:chgData name="Mithun G" userId="ee3511adf581ecac" providerId="LiveId" clId="{4B2FB8C8-2DEB-41BD-BBB5-4FB91411D821}" dt="2022-05-09T14:08:27.340" v="631" actId="26606"/>
          <ac:spMkLst>
            <pc:docMk/>
            <pc:sldMk cId="2339196715" sldId="264"/>
            <ac:spMk id="32" creationId="{EECD79B5-5FC5-495F-BFD6-346C16E787A7}"/>
          </ac:spMkLst>
        </pc:spChg>
        <pc:spChg chg="add del">
          <ac:chgData name="Mithun G" userId="ee3511adf581ecac" providerId="LiveId" clId="{4B2FB8C8-2DEB-41BD-BBB5-4FB91411D821}" dt="2022-05-09T14:08:27.340" v="631" actId="26606"/>
          <ac:spMkLst>
            <pc:docMk/>
            <pc:sldMk cId="2339196715" sldId="264"/>
            <ac:spMk id="34" creationId="{2C1D3151-5F97-4860-B56C-C98BD62CC255}"/>
          </ac:spMkLst>
        </pc:spChg>
        <pc:spChg chg="add del">
          <ac:chgData name="Mithun G" userId="ee3511adf581ecac" providerId="LiveId" clId="{4B2FB8C8-2DEB-41BD-BBB5-4FB91411D821}" dt="2022-05-09T14:08:27.340" v="631" actId="26606"/>
          <ac:spMkLst>
            <pc:docMk/>
            <pc:sldMk cId="2339196715" sldId="264"/>
            <ac:spMk id="36" creationId="{32D9D048-3063-435A-8C23-26C1907E9619}"/>
          </ac:spMkLst>
        </pc:spChg>
        <pc:spChg chg="add del">
          <ac:chgData name="Mithun G" userId="ee3511adf581ecac" providerId="LiveId" clId="{4B2FB8C8-2DEB-41BD-BBB5-4FB91411D821}" dt="2022-05-09T14:08:27.340" v="631" actId="26606"/>
          <ac:spMkLst>
            <pc:docMk/>
            <pc:sldMk cId="2339196715" sldId="264"/>
            <ac:spMk id="38" creationId="{8DE96824-E506-4448-8704-5EC7BF7BC51B}"/>
          </ac:spMkLst>
        </pc:spChg>
        <pc:spChg chg="add del">
          <ac:chgData name="Mithun G" userId="ee3511adf581ecac" providerId="LiveId" clId="{4B2FB8C8-2DEB-41BD-BBB5-4FB91411D821}" dt="2022-05-09T14:08:27.340" v="631" actId="26606"/>
          <ac:spMkLst>
            <pc:docMk/>
            <pc:sldMk cId="2339196715" sldId="264"/>
            <ac:spMk id="40" creationId="{4D1A5E71-B6B6-486A-8CDC-C7ABD9B903F6}"/>
          </ac:spMkLst>
        </pc:spChg>
        <pc:spChg chg="add del">
          <ac:chgData name="Mithun G" userId="ee3511adf581ecac" providerId="LiveId" clId="{4B2FB8C8-2DEB-41BD-BBB5-4FB91411D821}" dt="2022-05-09T14:08:27.340" v="631" actId="26606"/>
          <ac:spMkLst>
            <pc:docMk/>
            <pc:sldMk cId="2339196715" sldId="264"/>
            <ac:spMk id="42" creationId="{B6C541AE-9B02-44C0-B8C6-B2DEA7ED3813}"/>
          </ac:spMkLst>
        </pc:spChg>
        <pc:spChg chg="add">
          <ac:chgData name="Mithun G" userId="ee3511adf581ecac" providerId="LiveId" clId="{4B2FB8C8-2DEB-41BD-BBB5-4FB91411D821}" dt="2022-05-09T14:08:27.393" v="632" actId="26606"/>
          <ac:spMkLst>
            <pc:docMk/>
            <pc:sldMk cId="2339196715" sldId="264"/>
            <ac:spMk id="44" creationId="{32C95C5C-6FBD-47FF-9CA6-066193539A10}"/>
          </ac:spMkLst>
        </pc:spChg>
        <pc:spChg chg="add">
          <ac:chgData name="Mithun G" userId="ee3511adf581ecac" providerId="LiveId" clId="{4B2FB8C8-2DEB-41BD-BBB5-4FB91411D821}" dt="2022-05-09T14:08:27.393" v="632" actId="26606"/>
          <ac:spMkLst>
            <pc:docMk/>
            <pc:sldMk cId="2339196715" sldId="264"/>
            <ac:spMk id="46" creationId="{4D1A5E71-B6B6-486A-8CDC-C7ABD9B903F6}"/>
          </ac:spMkLst>
        </pc:spChg>
        <pc:spChg chg="add">
          <ac:chgData name="Mithun G" userId="ee3511adf581ecac" providerId="LiveId" clId="{4B2FB8C8-2DEB-41BD-BBB5-4FB91411D821}" dt="2022-05-09T14:08:27.393" v="632" actId="26606"/>
          <ac:spMkLst>
            <pc:docMk/>
            <pc:sldMk cId="2339196715" sldId="264"/>
            <ac:spMk id="58" creationId="{7D6BF779-0B8C-4CC2-9268-9506AD0C5331}"/>
          </ac:spMkLst>
        </pc:spChg>
        <pc:spChg chg="add">
          <ac:chgData name="Mithun G" userId="ee3511adf581ecac" providerId="LiveId" clId="{4B2FB8C8-2DEB-41BD-BBB5-4FB91411D821}" dt="2022-05-09T14:08:27.393" v="632" actId="26606"/>
          <ac:spMkLst>
            <pc:docMk/>
            <pc:sldMk cId="2339196715" sldId="264"/>
            <ac:spMk id="59" creationId="{3A397E3E-B90C-4D82-BAAA-36F7AC6A4565}"/>
          </ac:spMkLst>
        </pc:spChg>
        <pc:spChg chg="add">
          <ac:chgData name="Mithun G" userId="ee3511adf581ecac" providerId="LiveId" clId="{4B2FB8C8-2DEB-41BD-BBB5-4FB91411D821}" dt="2022-05-09T14:08:27.393" v="632" actId="26606"/>
          <ac:spMkLst>
            <pc:docMk/>
            <pc:sldMk cId="2339196715" sldId="264"/>
            <ac:spMk id="60" creationId="{8CF5E676-CA04-4CED-9F1E-5026ED66E66D}"/>
          </ac:spMkLst>
        </pc:spChg>
        <pc:spChg chg="add">
          <ac:chgData name="Mithun G" userId="ee3511adf581ecac" providerId="LiveId" clId="{4B2FB8C8-2DEB-41BD-BBB5-4FB91411D821}" dt="2022-05-09T14:08:27.393" v="632" actId="26606"/>
          <ac:spMkLst>
            <pc:docMk/>
            <pc:sldMk cId="2339196715" sldId="264"/>
            <ac:spMk id="61" creationId="{AFD1189F-9598-4281-8056-2845388D4D05}"/>
          </ac:spMkLst>
        </pc:spChg>
        <pc:spChg chg="add">
          <ac:chgData name="Mithun G" userId="ee3511adf581ecac" providerId="LiveId" clId="{4B2FB8C8-2DEB-41BD-BBB5-4FB91411D821}" dt="2022-05-09T14:08:27.393" v="632" actId="26606"/>
          <ac:spMkLst>
            <pc:docMk/>
            <pc:sldMk cId="2339196715" sldId="264"/>
            <ac:spMk id="62" creationId="{583E04E1-D74F-4ED6-972C-035F4FEC4B88}"/>
          </ac:spMkLst>
        </pc:spChg>
        <pc:spChg chg="add">
          <ac:chgData name="Mithun G" userId="ee3511adf581ecac" providerId="LiveId" clId="{4B2FB8C8-2DEB-41BD-BBB5-4FB91411D821}" dt="2022-05-09T14:08:27.393" v="632" actId="26606"/>
          <ac:spMkLst>
            <pc:docMk/>
            <pc:sldMk cId="2339196715" sldId="264"/>
            <ac:spMk id="63" creationId="{A2B5CBEA-F125-49B6-8335-227C325B112B}"/>
          </ac:spMkLst>
        </pc:spChg>
        <pc:spChg chg="add">
          <ac:chgData name="Mithun G" userId="ee3511adf581ecac" providerId="LiveId" clId="{4B2FB8C8-2DEB-41BD-BBB5-4FB91411D821}" dt="2022-05-09T14:08:27.393" v="632" actId="26606"/>
          <ac:spMkLst>
            <pc:docMk/>
            <pc:sldMk cId="2339196715" sldId="264"/>
            <ac:spMk id="64" creationId="{E51A97D9-C694-4307-818B-0C5BBF413609}"/>
          </ac:spMkLst>
        </pc:spChg>
        <pc:spChg chg="add">
          <ac:chgData name="Mithun G" userId="ee3511adf581ecac" providerId="LiveId" clId="{4B2FB8C8-2DEB-41BD-BBB5-4FB91411D821}" dt="2022-05-09T14:08:27.393" v="632" actId="26606"/>
          <ac:spMkLst>
            <pc:docMk/>
            <pc:sldMk cId="2339196715" sldId="264"/>
            <ac:spMk id="65" creationId="{2C1D3151-5F97-4860-B56C-C98BD62CC255}"/>
          </ac:spMkLst>
        </pc:spChg>
        <pc:spChg chg="add">
          <ac:chgData name="Mithun G" userId="ee3511adf581ecac" providerId="LiveId" clId="{4B2FB8C8-2DEB-41BD-BBB5-4FB91411D821}" dt="2022-05-09T14:08:27.393" v="632" actId="26606"/>
          <ac:spMkLst>
            <pc:docMk/>
            <pc:sldMk cId="2339196715" sldId="264"/>
            <ac:spMk id="66" creationId="{8DE96824-E506-4448-8704-5EC7BF7BC51B}"/>
          </ac:spMkLst>
        </pc:spChg>
        <pc:spChg chg="add">
          <ac:chgData name="Mithun G" userId="ee3511adf581ecac" providerId="LiveId" clId="{4B2FB8C8-2DEB-41BD-BBB5-4FB91411D821}" dt="2022-05-09T14:08:27.393" v="632" actId="26606"/>
          <ac:spMkLst>
            <pc:docMk/>
            <pc:sldMk cId="2339196715" sldId="264"/>
            <ac:spMk id="67" creationId="{E16C8D8F-10E9-4498-ABDB-0F923F8B6837}"/>
          </ac:spMkLst>
        </pc:spChg>
        <pc:spChg chg="add">
          <ac:chgData name="Mithun G" userId="ee3511adf581ecac" providerId="LiveId" clId="{4B2FB8C8-2DEB-41BD-BBB5-4FB91411D821}" dt="2022-05-09T14:08:27.393" v="632" actId="26606"/>
          <ac:spMkLst>
            <pc:docMk/>
            <pc:sldMk cId="2339196715" sldId="264"/>
            <ac:spMk id="68" creationId="{6E8A2566-F83F-4EC9-83A9-338A70FB6B29}"/>
          </ac:spMkLst>
        </pc:spChg>
        <pc:spChg chg="add">
          <ac:chgData name="Mithun G" userId="ee3511adf581ecac" providerId="LiveId" clId="{4B2FB8C8-2DEB-41BD-BBB5-4FB91411D821}" dt="2022-05-09T14:08:27.393" v="632" actId="26606"/>
          <ac:spMkLst>
            <pc:docMk/>
            <pc:sldMk cId="2339196715" sldId="264"/>
            <ac:spMk id="69" creationId="{4FB204DF-284E-45F6-A017-79A4DF57BCCB}"/>
          </ac:spMkLst>
        </pc:spChg>
        <pc:spChg chg="add">
          <ac:chgData name="Mithun G" userId="ee3511adf581ecac" providerId="LiveId" clId="{4B2FB8C8-2DEB-41BD-BBB5-4FB91411D821}" dt="2022-05-09T14:08:27.393" v="632" actId="26606"/>
          <ac:spMkLst>
            <pc:docMk/>
            <pc:sldMk cId="2339196715" sldId="264"/>
            <ac:spMk id="70" creationId="{5EC6B544-8C84-47A6-885D-A4F09EF5C0F7}"/>
          </ac:spMkLst>
        </pc:spChg>
        <pc:spChg chg="add">
          <ac:chgData name="Mithun G" userId="ee3511adf581ecac" providerId="LiveId" clId="{4B2FB8C8-2DEB-41BD-BBB5-4FB91411D821}" dt="2022-05-09T14:08:27.393" v="632" actId="26606"/>
          <ac:spMkLst>
            <pc:docMk/>
            <pc:sldMk cId="2339196715" sldId="264"/>
            <ac:spMk id="71" creationId="{1E5A83E3-8A11-4492-BB6E-F5F2240316FB}"/>
          </ac:spMkLst>
        </pc:spChg>
        <pc:spChg chg="add">
          <ac:chgData name="Mithun G" userId="ee3511adf581ecac" providerId="LiveId" clId="{4B2FB8C8-2DEB-41BD-BBB5-4FB91411D821}" dt="2022-05-09T14:08:27.393" v="632" actId="26606"/>
          <ac:spMkLst>
            <pc:docMk/>
            <pc:sldMk cId="2339196715" sldId="264"/>
            <ac:spMk id="72" creationId="{0F360028-588C-4E99-9E6F-5DE59080E390}"/>
          </ac:spMkLst>
        </pc:spChg>
        <pc:grpChg chg="add del">
          <ac:chgData name="Mithun G" userId="ee3511adf581ecac" providerId="LiveId" clId="{4B2FB8C8-2DEB-41BD-BBB5-4FB91411D821}" dt="2022-05-09T14:08:27.340" v="631" actId="26606"/>
          <ac:grpSpMkLst>
            <pc:docMk/>
            <pc:sldMk cId="2339196715" sldId="264"/>
            <ac:grpSpMk id="7" creationId="{8A351602-3772-4279-B0D3-A523F6F6EAB3}"/>
          </ac:grpSpMkLst>
        </pc:grpChg>
        <pc:grpChg chg="add">
          <ac:chgData name="Mithun G" userId="ee3511adf581ecac" providerId="LiveId" clId="{4B2FB8C8-2DEB-41BD-BBB5-4FB91411D821}" dt="2022-05-09T14:08:27.393" v="632" actId="26606"/>
          <ac:grpSpMkLst>
            <pc:docMk/>
            <pc:sldMk cId="2339196715" sldId="264"/>
            <ac:grpSpMk id="45" creationId="{8A351602-3772-4279-B0D3-A523F6F6EAB3}"/>
          </ac:grpSpMkLst>
        </pc:grpChg>
        <pc:grpChg chg="add">
          <ac:chgData name="Mithun G" userId="ee3511adf581ecac" providerId="LiveId" clId="{4B2FB8C8-2DEB-41BD-BBB5-4FB91411D821}" dt="2022-05-09T14:08:27.393" v="632" actId="26606"/>
          <ac:grpSpMkLst>
            <pc:docMk/>
            <pc:sldMk cId="2339196715" sldId="264"/>
            <ac:grpSpMk id="48" creationId="{FB9739EB-7F66-433D-841F-AB3CD18700B7}"/>
          </ac:grpSpMkLst>
        </pc:grpChg>
      </pc:sldChg>
      <pc:sldChg chg="delSp modSp new mod modTransition">
        <pc:chgData name="Mithun G" userId="ee3511adf581ecac" providerId="LiveId" clId="{4B2FB8C8-2DEB-41BD-BBB5-4FB91411D821}" dt="2022-05-10T15:59:21.642" v="3620" actId="1076"/>
        <pc:sldMkLst>
          <pc:docMk/>
          <pc:sldMk cId="4216848000" sldId="265"/>
        </pc:sldMkLst>
        <pc:spChg chg="del">
          <ac:chgData name="Mithun G" userId="ee3511adf581ecac" providerId="LiveId" clId="{4B2FB8C8-2DEB-41BD-BBB5-4FB91411D821}" dt="2022-05-09T14:09:32.620" v="641" actId="478"/>
          <ac:spMkLst>
            <pc:docMk/>
            <pc:sldMk cId="4216848000" sldId="265"/>
            <ac:spMk id="2" creationId="{0D97F96E-A32B-47BF-A4D2-6DF67CBA8BAC}"/>
          </ac:spMkLst>
        </pc:spChg>
        <pc:spChg chg="mod">
          <ac:chgData name="Mithun G" userId="ee3511adf581ecac" providerId="LiveId" clId="{4B2FB8C8-2DEB-41BD-BBB5-4FB91411D821}" dt="2022-05-10T15:59:21.642" v="3620" actId="1076"/>
          <ac:spMkLst>
            <pc:docMk/>
            <pc:sldMk cId="4216848000" sldId="265"/>
            <ac:spMk id="3" creationId="{27B155F3-80F3-411C-8DEC-A31DFA417319}"/>
          </ac:spMkLst>
        </pc:spChg>
      </pc:sldChg>
      <pc:sldChg chg="modSp new mod modTransition">
        <pc:chgData name="Mithun G" userId="ee3511adf581ecac" providerId="LiveId" clId="{4B2FB8C8-2DEB-41BD-BBB5-4FB91411D821}" dt="2022-05-10T15:59:37.387" v="3622" actId="14100"/>
        <pc:sldMkLst>
          <pc:docMk/>
          <pc:sldMk cId="3640750894" sldId="266"/>
        </pc:sldMkLst>
        <pc:spChg chg="mod">
          <ac:chgData name="Mithun G" userId="ee3511adf581ecac" providerId="LiveId" clId="{4B2FB8C8-2DEB-41BD-BBB5-4FB91411D821}" dt="2022-05-10T13:05:43.233" v="1436" actId="2711"/>
          <ac:spMkLst>
            <pc:docMk/>
            <pc:sldMk cId="3640750894" sldId="266"/>
            <ac:spMk id="2" creationId="{A2BE2FF4-534F-46A9-B778-5E479839E613}"/>
          </ac:spMkLst>
        </pc:spChg>
        <pc:spChg chg="mod">
          <ac:chgData name="Mithun G" userId="ee3511adf581ecac" providerId="LiveId" clId="{4B2FB8C8-2DEB-41BD-BBB5-4FB91411D821}" dt="2022-05-10T15:59:37.387" v="3622" actId="14100"/>
          <ac:spMkLst>
            <pc:docMk/>
            <pc:sldMk cId="3640750894" sldId="266"/>
            <ac:spMk id="3" creationId="{2EEF4ADB-F030-4665-ACCD-349D9E142568}"/>
          </ac:spMkLst>
        </pc:spChg>
      </pc:sldChg>
      <pc:sldChg chg="addSp delSp modSp new mod modTransition">
        <pc:chgData name="Mithun G" userId="ee3511adf581ecac" providerId="LiveId" clId="{4B2FB8C8-2DEB-41BD-BBB5-4FB91411D821}" dt="2022-05-10T15:58:55.301" v="3619" actId="1076"/>
        <pc:sldMkLst>
          <pc:docMk/>
          <pc:sldMk cId="3568675958" sldId="267"/>
        </pc:sldMkLst>
        <pc:spChg chg="del">
          <ac:chgData name="Mithun G" userId="ee3511adf581ecac" providerId="LiveId" clId="{4B2FB8C8-2DEB-41BD-BBB5-4FB91411D821}" dt="2022-05-09T14:45:45.779" v="1083" actId="478"/>
          <ac:spMkLst>
            <pc:docMk/>
            <pc:sldMk cId="3568675958" sldId="267"/>
            <ac:spMk id="2" creationId="{4B405EE0-5453-403D-B1B5-B41D4F3E4C6C}"/>
          </ac:spMkLst>
        </pc:spChg>
        <pc:spChg chg="del">
          <ac:chgData name="Mithun G" userId="ee3511adf581ecac" providerId="LiveId" clId="{4B2FB8C8-2DEB-41BD-BBB5-4FB91411D821}" dt="2022-05-09T14:45:53.412" v="1084" actId="478"/>
          <ac:spMkLst>
            <pc:docMk/>
            <pc:sldMk cId="3568675958" sldId="267"/>
            <ac:spMk id="3" creationId="{D62DF42C-A961-4A4F-937E-E4CE3C0EAAF0}"/>
          </ac:spMkLst>
        </pc:spChg>
        <pc:spChg chg="add mod">
          <ac:chgData name="Mithun G" userId="ee3511adf581ecac" providerId="LiveId" clId="{4B2FB8C8-2DEB-41BD-BBB5-4FB91411D821}" dt="2022-05-10T15:58:55.301" v="3619" actId="1076"/>
          <ac:spMkLst>
            <pc:docMk/>
            <pc:sldMk cId="3568675958" sldId="267"/>
            <ac:spMk id="5" creationId="{F37E3985-D8C1-432A-8791-4238C689EEAC}"/>
          </ac:spMkLst>
        </pc:spChg>
      </pc:sldChg>
      <pc:sldChg chg="addSp delSp modSp new mod modTransition">
        <pc:chgData name="Mithun G" userId="ee3511adf581ecac" providerId="LiveId" clId="{4B2FB8C8-2DEB-41BD-BBB5-4FB91411D821}" dt="2022-05-11T04:46:22.634" v="4011" actId="1035"/>
        <pc:sldMkLst>
          <pc:docMk/>
          <pc:sldMk cId="1338195228" sldId="268"/>
        </pc:sldMkLst>
        <pc:spChg chg="del">
          <ac:chgData name="Mithun G" userId="ee3511adf581ecac" providerId="LiveId" clId="{4B2FB8C8-2DEB-41BD-BBB5-4FB91411D821}" dt="2022-05-10T13:14:45.458" v="1453" actId="478"/>
          <ac:spMkLst>
            <pc:docMk/>
            <pc:sldMk cId="1338195228" sldId="268"/>
            <ac:spMk id="2" creationId="{672420DB-F290-45E2-AA65-58EC17170A9A}"/>
          </ac:spMkLst>
        </pc:spChg>
        <pc:spChg chg="mod">
          <ac:chgData name="Mithun G" userId="ee3511adf581ecac" providerId="LiveId" clId="{4B2FB8C8-2DEB-41BD-BBB5-4FB91411D821}" dt="2022-05-10T14:08:08.982" v="2653" actId="27636"/>
          <ac:spMkLst>
            <pc:docMk/>
            <pc:sldMk cId="1338195228" sldId="268"/>
            <ac:spMk id="3" creationId="{E83205BA-5B0F-4C6A-AD1E-5B3A193115B3}"/>
          </ac:spMkLst>
        </pc:spChg>
        <pc:picChg chg="add mod">
          <ac:chgData name="Mithun G" userId="ee3511adf581ecac" providerId="LiveId" clId="{4B2FB8C8-2DEB-41BD-BBB5-4FB91411D821}" dt="2022-05-11T04:46:22.634" v="4011" actId="1035"/>
          <ac:picMkLst>
            <pc:docMk/>
            <pc:sldMk cId="1338195228" sldId="268"/>
            <ac:picMk id="5" creationId="{9C99C6C2-0609-4CB0-A238-06855F3139B2}"/>
          </ac:picMkLst>
        </pc:picChg>
      </pc:sldChg>
      <pc:sldChg chg="addSp delSp modSp new mod ord modTransition">
        <pc:chgData name="Mithun G" userId="ee3511adf581ecac" providerId="LiveId" clId="{4B2FB8C8-2DEB-41BD-BBB5-4FB91411D821}" dt="2022-05-10T16:01:18.407" v="3624" actId="2711"/>
        <pc:sldMkLst>
          <pc:docMk/>
          <pc:sldMk cId="2192729276" sldId="269"/>
        </pc:sldMkLst>
        <pc:spChg chg="add del mod">
          <ac:chgData name="Mithun G" userId="ee3511adf581ecac" providerId="LiveId" clId="{4B2FB8C8-2DEB-41BD-BBB5-4FB91411D821}" dt="2022-05-10T16:01:18.407" v="3624" actId="2711"/>
          <ac:spMkLst>
            <pc:docMk/>
            <pc:sldMk cId="2192729276" sldId="269"/>
            <ac:spMk id="2" creationId="{2947B6D0-6962-4F5C-A74B-9781EC08A857}"/>
          </ac:spMkLst>
        </pc:spChg>
        <pc:spChg chg="del mod">
          <ac:chgData name="Mithun G" userId="ee3511adf581ecac" providerId="LiveId" clId="{4B2FB8C8-2DEB-41BD-BBB5-4FB91411D821}" dt="2022-05-10T14:08:21.414" v="2654" actId="26606"/>
          <ac:spMkLst>
            <pc:docMk/>
            <pc:sldMk cId="2192729276" sldId="269"/>
            <ac:spMk id="3" creationId="{EA8A6217-EEE5-4B84-B8B3-AF01C7CCFA81}"/>
          </ac:spMkLst>
        </pc:spChg>
        <pc:spChg chg="add del mod">
          <ac:chgData name="Mithun G" userId="ee3511adf581ecac" providerId="LiveId" clId="{4B2FB8C8-2DEB-41BD-BBB5-4FB91411D821}" dt="2022-05-10T14:00:44.544" v="2415" actId="478"/>
          <ac:spMkLst>
            <pc:docMk/>
            <pc:sldMk cId="2192729276" sldId="269"/>
            <ac:spMk id="4" creationId="{B68B9F79-1C51-41E4-9BAF-419B2773568A}"/>
          </ac:spMkLst>
        </pc:spChg>
        <pc:spChg chg="add mod">
          <ac:chgData name="Mithun G" userId="ee3511adf581ecac" providerId="LiveId" clId="{4B2FB8C8-2DEB-41BD-BBB5-4FB91411D821}" dt="2022-05-10T14:08:44.420" v="2657" actId="1076"/>
          <ac:spMkLst>
            <pc:docMk/>
            <pc:sldMk cId="2192729276" sldId="269"/>
            <ac:spMk id="5" creationId="{881EA658-5EAC-4611-A161-3F2F8FF210A3}"/>
          </ac:spMkLst>
        </pc:spChg>
        <pc:graphicFrameChg chg="add mod modGraphic">
          <ac:chgData name="Mithun G" userId="ee3511adf581ecac" providerId="LiveId" clId="{4B2FB8C8-2DEB-41BD-BBB5-4FB91411D821}" dt="2022-05-10T14:09:48.942" v="2660" actId="113"/>
          <ac:graphicFrameMkLst>
            <pc:docMk/>
            <pc:sldMk cId="2192729276" sldId="269"/>
            <ac:graphicFrameMk id="7" creationId="{15251E57-99D8-B10A-DE7B-54D24AC2DA25}"/>
          </ac:graphicFrameMkLst>
        </pc:graphicFrameChg>
      </pc:sldChg>
      <pc:sldChg chg="addSp delSp modSp new mod modTransition setBg delDesignElem chgLayout">
        <pc:chgData name="Mithun G" userId="ee3511adf581ecac" providerId="LiveId" clId="{4B2FB8C8-2DEB-41BD-BBB5-4FB91411D821}" dt="2022-05-10T15:29:24.107" v="3424"/>
        <pc:sldMkLst>
          <pc:docMk/>
          <pc:sldMk cId="2784954975" sldId="270"/>
        </pc:sldMkLst>
        <pc:spChg chg="del">
          <ac:chgData name="Mithun G" userId="ee3511adf581ecac" providerId="LiveId" clId="{4B2FB8C8-2DEB-41BD-BBB5-4FB91411D821}" dt="2022-05-10T14:10:00.958" v="2661" actId="478"/>
          <ac:spMkLst>
            <pc:docMk/>
            <pc:sldMk cId="2784954975" sldId="270"/>
            <ac:spMk id="2" creationId="{6260B004-2925-441F-A003-D10A8E01612C}"/>
          </ac:spMkLst>
        </pc:spChg>
        <pc:spChg chg="mod ord">
          <ac:chgData name="Mithun G" userId="ee3511adf581ecac" providerId="LiveId" clId="{4B2FB8C8-2DEB-41BD-BBB5-4FB91411D821}" dt="2022-05-10T15:25:54.496" v="3392" actId="1076"/>
          <ac:spMkLst>
            <pc:docMk/>
            <pc:sldMk cId="2784954975" sldId="270"/>
            <ac:spMk id="3" creationId="{C64DD373-A0DB-4678-B676-FECB676CEC06}"/>
          </ac:spMkLst>
        </pc:spChg>
        <pc:spChg chg="add del mod ord">
          <ac:chgData name="Mithun G" userId="ee3511adf581ecac" providerId="LiveId" clId="{4B2FB8C8-2DEB-41BD-BBB5-4FB91411D821}" dt="2022-05-10T15:00:57.355" v="3225" actId="700"/>
          <ac:spMkLst>
            <pc:docMk/>
            <pc:sldMk cId="2784954975" sldId="270"/>
            <ac:spMk id="6" creationId="{5233DDBE-41D1-4960-87AC-9AB5A15C9E27}"/>
          </ac:spMkLst>
        </pc:spChg>
        <pc:spChg chg="add del">
          <ac:chgData name="Mithun G" userId="ee3511adf581ecac" providerId="LiveId" clId="{4B2FB8C8-2DEB-41BD-BBB5-4FB91411D821}" dt="2022-05-10T14:59:17.845" v="3211" actId="26606"/>
          <ac:spMkLst>
            <pc:docMk/>
            <pc:sldMk cId="2784954975" sldId="270"/>
            <ac:spMk id="10" creationId="{5A0118C5-4F8D-4CF4-BADD-53FEACC6C42A}"/>
          </ac:spMkLst>
        </pc:spChg>
        <pc:spChg chg="add del">
          <ac:chgData name="Mithun G" userId="ee3511adf581ecac" providerId="LiveId" clId="{4B2FB8C8-2DEB-41BD-BBB5-4FB91411D821}" dt="2022-05-10T15:00:57.355" v="3225" actId="700"/>
          <ac:spMkLst>
            <pc:docMk/>
            <pc:sldMk cId="2784954975" sldId="270"/>
            <ac:spMk id="14" creationId="{11C51958-04D4-4687-95A2-95DCDCF47464}"/>
          </ac:spMkLst>
        </pc:spChg>
        <pc:spChg chg="add del">
          <ac:chgData name="Mithun G" userId="ee3511adf581ecac" providerId="LiveId" clId="{4B2FB8C8-2DEB-41BD-BBB5-4FB91411D821}" dt="2022-05-10T14:59:17.845" v="3211" actId="26606"/>
          <ac:spMkLst>
            <pc:docMk/>
            <pc:sldMk cId="2784954975" sldId="270"/>
            <ac:spMk id="16" creationId="{4E0A5C5C-2A95-428E-9F6A-0D29EBD57C9F}"/>
          </ac:spMkLst>
        </pc:spChg>
        <pc:spChg chg="add del">
          <ac:chgData name="Mithun G" userId="ee3511adf581ecac" providerId="LiveId" clId="{4B2FB8C8-2DEB-41BD-BBB5-4FB91411D821}" dt="2022-05-10T14:59:21.797" v="3213" actId="26606"/>
          <ac:spMkLst>
            <pc:docMk/>
            <pc:sldMk cId="2784954975" sldId="270"/>
            <ac:spMk id="34" creationId="{5A0118C5-4F8D-4CF4-BADD-53FEACC6C42A}"/>
          </ac:spMkLst>
        </pc:spChg>
        <pc:spChg chg="add del">
          <ac:chgData name="Mithun G" userId="ee3511adf581ecac" providerId="LiveId" clId="{4B2FB8C8-2DEB-41BD-BBB5-4FB91411D821}" dt="2022-05-10T14:59:21.797" v="3213" actId="26606"/>
          <ac:spMkLst>
            <pc:docMk/>
            <pc:sldMk cId="2784954975" sldId="270"/>
            <ac:spMk id="38" creationId="{09645E15-CD1B-4EAA-B2F2-D41E53CA4E1C}"/>
          </ac:spMkLst>
        </pc:spChg>
        <pc:spChg chg="add del">
          <ac:chgData name="Mithun G" userId="ee3511adf581ecac" providerId="LiveId" clId="{4B2FB8C8-2DEB-41BD-BBB5-4FB91411D821}" dt="2022-05-10T14:59:21.797" v="3213" actId="26606"/>
          <ac:spMkLst>
            <pc:docMk/>
            <pc:sldMk cId="2784954975" sldId="270"/>
            <ac:spMk id="39" creationId="{0C571069-A359-469A-98CD-9458DBAA0D39}"/>
          </ac:spMkLst>
        </pc:spChg>
        <pc:spChg chg="add del">
          <ac:chgData name="Mithun G" userId="ee3511adf581ecac" providerId="LiveId" clId="{4B2FB8C8-2DEB-41BD-BBB5-4FB91411D821}" dt="2022-05-10T15:00:57.355" v="3225" actId="700"/>
          <ac:spMkLst>
            <pc:docMk/>
            <pc:sldMk cId="2784954975" sldId="270"/>
            <ac:spMk id="48" creationId="{5A0118C5-4F8D-4CF4-BADD-53FEACC6C42A}"/>
          </ac:spMkLst>
        </pc:spChg>
        <pc:spChg chg="add del">
          <ac:chgData name="Mithun G" userId="ee3511adf581ecac" providerId="LiveId" clId="{4B2FB8C8-2DEB-41BD-BBB5-4FB91411D821}" dt="2022-05-10T15:00:57.355" v="3225" actId="700"/>
          <ac:spMkLst>
            <pc:docMk/>
            <pc:sldMk cId="2784954975" sldId="270"/>
            <ac:spMk id="49" creationId="{3C1D1FA3-6212-4B97-9B1E-C7F81247C2B9}"/>
          </ac:spMkLst>
        </pc:spChg>
        <pc:spChg chg="add del">
          <ac:chgData name="Mithun G" userId="ee3511adf581ecac" providerId="LiveId" clId="{4B2FB8C8-2DEB-41BD-BBB5-4FB91411D821}" dt="2022-05-10T15:00:57.355" v="3225" actId="700"/>
          <ac:spMkLst>
            <pc:docMk/>
            <pc:sldMk cId="2784954975" sldId="270"/>
            <ac:spMk id="50" creationId="{79AFCB35-9C04-4524-A0B1-57FF6865D013}"/>
          </ac:spMkLst>
        </pc:spChg>
        <pc:spChg chg="add del">
          <ac:chgData name="Mithun G" userId="ee3511adf581ecac" providerId="LiveId" clId="{4B2FB8C8-2DEB-41BD-BBB5-4FB91411D821}" dt="2022-05-10T15:00:57.355" v="3225" actId="700"/>
          <ac:spMkLst>
            <pc:docMk/>
            <pc:sldMk cId="2784954975" sldId="270"/>
            <ac:spMk id="51" creationId="{D11AD2AD-0BA0-4DD3-8EEA-84686A0E718C}"/>
          </ac:spMkLst>
        </pc:spChg>
        <pc:spChg chg="add mod">
          <ac:chgData name="Mithun G" userId="ee3511adf581ecac" providerId="LiveId" clId="{4B2FB8C8-2DEB-41BD-BBB5-4FB91411D821}" dt="2022-05-10T15:01:42.285" v="3253" actId="1076"/>
          <ac:spMkLst>
            <pc:docMk/>
            <pc:sldMk cId="2784954975" sldId="270"/>
            <ac:spMk id="54" creationId="{AD2267EB-B237-4A48-A574-98A0086C4458}"/>
          </ac:spMkLst>
        </pc:spChg>
        <pc:grpChg chg="add del">
          <ac:chgData name="Mithun G" userId="ee3511adf581ecac" providerId="LiveId" clId="{4B2FB8C8-2DEB-41BD-BBB5-4FB91411D821}" dt="2022-05-10T14:59:17.845" v="3211" actId="26606"/>
          <ac:grpSpMkLst>
            <pc:docMk/>
            <pc:sldMk cId="2784954975" sldId="270"/>
            <ac:grpSpMk id="12" creationId="{2A638C7D-9088-41A9-88A0-7357157BC168}"/>
          </ac:grpSpMkLst>
        </pc:grpChg>
        <pc:grpChg chg="add del">
          <ac:chgData name="Mithun G" userId="ee3511adf581ecac" providerId="LiveId" clId="{4B2FB8C8-2DEB-41BD-BBB5-4FB91411D821}" dt="2022-05-10T14:59:17.845" v="3211" actId="26606"/>
          <ac:grpSpMkLst>
            <pc:docMk/>
            <pc:sldMk cId="2784954975" sldId="270"/>
            <ac:grpSpMk id="18" creationId="{3F219210-B16A-47B6-9AA8-207DAFF37E66}"/>
          </ac:grpSpMkLst>
        </pc:grpChg>
        <pc:grpChg chg="add del">
          <ac:chgData name="Mithun G" userId="ee3511adf581ecac" providerId="LiveId" clId="{4B2FB8C8-2DEB-41BD-BBB5-4FB91411D821}" dt="2022-05-10T15:00:57.355" v="3225" actId="700"/>
          <ac:grpSpMkLst>
            <pc:docMk/>
            <pc:sldMk cId="2784954975" sldId="270"/>
            <ac:grpSpMk id="20" creationId="{0C156BF8-7FF7-440F-BE2B-417DFFE8BFA5}"/>
          </ac:grpSpMkLst>
        </pc:grpChg>
        <pc:grpChg chg="add del">
          <ac:chgData name="Mithun G" userId="ee3511adf581ecac" providerId="LiveId" clId="{4B2FB8C8-2DEB-41BD-BBB5-4FB91411D821}" dt="2022-05-10T14:59:17.845" v="3211" actId="26606"/>
          <ac:grpSpMkLst>
            <pc:docMk/>
            <pc:sldMk cId="2784954975" sldId="270"/>
            <ac:grpSpMk id="22" creationId="{582A903B-6B78-4F0A-B7C9-3D80499020B8}"/>
          </ac:grpSpMkLst>
        </pc:grpChg>
        <pc:grpChg chg="add del">
          <ac:chgData name="Mithun G" userId="ee3511adf581ecac" providerId="LiveId" clId="{4B2FB8C8-2DEB-41BD-BBB5-4FB91411D821}" dt="2022-05-10T14:59:21.797" v="3213" actId="26606"/>
          <ac:grpSpMkLst>
            <pc:docMk/>
            <pc:sldMk cId="2784954975" sldId="270"/>
            <ac:grpSpMk id="35" creationId="{9742E72B-7FDB-4BC3-84CE-9A8675647694}"/>
          </ac:grpSpMkLst>
        </pc:grpChg>
        <pc:grpChg chg="add del">
          <ac:chgData name="Mithun G" userId="ee3511adf581ecac" providerId="LiveId" clId="{4B2FB8C8-2DEB-41BD-BBB5-4FB91411D821}" dt="2022-05-10T14:59:21.797" v="3213" actId="26606"/>
          <ac:grpSpMkLst>
            <pc:docMk/>
            <pc:sldMk cId="2784954975" sldId="270"/>
            <ac:grpSpMk id="40" creationId="{A61BDD87-32CE-4DE2-AAE1-62C2F4793885}"/>
          </ac:grpSpMkLst>
        </pc:grpChg>
        <pc:picChg chg="add mod">
          <ac:chgData name="Mithun G" userId="ee3511adf581ecac" providerId="LiveId" clId="{4B2FB8C8-2DEB-41BD-BBB5-4FB91411D821}" dt="2022-05-10T15:25:41.064" v="3391" actId="14100"/>
          <ac:picMkLst>
            <pc:docMk/>
            <pc:sldMk cId="2784954975" sldId="270"/>
            <ac:picMk id="5" creationId="{4E8CA1B6-7D63-47CE-858F-52BD7FD5CCE5}"/>
          </ac:picMkLst>
        </pc:picChg>
        <pc:picChg chg="add del mod">
          <ac:chgData name="Mithun G" userId="ee3511adf581ecac" providerId="LiveId" clId="{4B2FB8C8-2DEB-41BD-BBB5-4FB91411D821}" dt="2022-05-10T14:57:03.685" v="3201" actId="21"/>
          <ac:picMkLst>
            <pc:docMk/>
            <pc:sldMk cId="2784954975" sldId="270"/>
            <ac:picMk id="1026" creationId="{8EDC8A2D-D0A1-4519-9016-52BD470436CA}"/>
          </ac:picMkLst>
        </pc:picChg>
      </pc:sldChg>
      <pc:sldChg chg="addSp delSp modSp new mod modTransition setBg">
        <pc:chgData name="Mithun G" userId="ee3511adf581ecac" providerId="LiveId" clId="{4B2FB8C8-2DEB-41BD-BBB5-4FB91411D821}" dt="2022-05-10T15:29:24.107" v="3424"/>
        <pc:sldMkLst>
          <pc:docMk/>
          <pc:sldMk cId="2482026722" sldId="271"/>
        </pc:sldMkLst>
        <pc:spChg chg="del">
          <ac:chgData name="Mithun G" userId="ee3511adf581ecac" providerId="LiveId" clId="{4B2FB8C8-2DEB-41BD-BBB5-4FB91411D821}" dt="2022-05-10T14:38:05.895" v="3093" actId="478"/>
          <ac:spMkLst>
            <pc:docMk/>
            <pc:sldMk cId="2482026722" sldId="271"/>
            <ac:spMk id="2" creationId="{3C4CB88D-CD70-48DC-9AAD-448DEFC2EB72}"/>
          </ac:spMkLst>
        </pc:spChg>
        <pc:spChg chg="mod">
          <ac:chgData name="Mithun G" userId="ee3511adf581ecac" providerId="LiveId" clId="{4B2FB8C8-2DEB-41BD-BBB5-4FB91411D821}" dt="2022-05-10T15:22:58.976" v="3385" actId="14100"/>
          <ac:spMkLst>
            <pc:docMk/>
            <pc:sldMk cId="2482026722" sldId="271"/>
            <ac:spMk id="3" creationId="{811C0EAC-0288-4A7E-BA41-7DAA7F21F043}"/>
          </ac:spMkLst>
        </pc:spChg>
        <pc:spChg chg="add mod">
          <ac:chgData name="Mithun G" userId="ee3511adf581ecac" providerId="LiveId" clId="{4B2FB8C8-2DEB-41BD-BBB5-4FB91411D821}" dt="2022-05-10T15:22:24.416" v="3382" actId="20577"/>
          <ac:spMkLst>
            <pc:docMk/>
            <pc:sldMk cId="2482026722" sldId="271"/>
            <ac:spMk id="4" creationId="{D0AB90AC-6BC5-4285-A81B-6B57D3DB02F3}"/>
          </ac:spMkLst>
        </pc:spChg>
        <pc:spChg chg="add del">
          <ac:chgData name="Mithun G" userId="ee3511adf581ecac" providerId="LiveId" clId="{4B2FB8C8-2DEB-41BD-BBB5-4FB91411D821}" dt="2022-05-10T15:18:10.146" v="3329" actId="26606"/>
          <ac:spMkLst>
            <pc:docMk/>
            <pc:sldMk cId="2482026722" sldId="271"/>
            <ac:spMk id="71" creationId="{5A0118C5-4F8D-4CF4-BADD-53FEACC6C42A}"/>
          </ac:spMkLst>
        </pc:spChg>
        <pc:spChg chg="add del">
          <ac:chgData name="Mithun G" userId="ee3511adf581ecac" providerId="LiveId" clId="{4B2FB8C8-2DEB-41BD-BBB5-4FB91411D821}" dt="2022-05-10T15:18:10.146" v="3329" actId="26606"/>
          <ac:spMkLst>
            <pc:docMk/>
            <pc:sldMk cId="2482026722" sldId="271"/>
            <ac:spMk id="81" creationId="{7665E5EC-40DD-4076-879B-B07223D5A7C1}"/>
          </ac:spMkLst>
        </pc:spChg>
        <pc:spChg chg="add del">
          <ac:chgData name="Mithun G" userId="ee3511adf581ecac" providerId="LiveId" clId="{4B2FB8C8-2DEB-41BD-BBB5-4FB91411D821}" dt="2022-05-10T15:18:10.146" v="3329" actId="26606"/>
          <ac:spMkLst>
            <pc:docMk/>
            <pc:sldMk cId="2482026722" sldId="271"/>
            <ac:spMk id="83" creationId="{96F7F90D-227A-418D-9A0A-2E04468C6002}"/>
          </ac:spMkLst>
        </pc:spChg>
        <pc:spChg chg="add del">
          <ac:chgData name="Mithun G" userId="ee3511adf581ecac" providerId="LiveId" clId="{4B2FB8C8-2DEB-41BD-BBB5-4FB91411D821}" dt="2022-05-10T15:18:02.865" v="3322" actId="26606"/>
          <ac:spMkLst>
            <pc:docMk/>
            <pc:sldMk cId="2482026722" sldId="271"/>
            <ac:spMk id="135" creationId="{5A0118C5-4F8D-4CF4-BADD-53FEACC6C42A}"/>
          </ac:spMkLst>
        </pc:spChg>
        <pc:spChg chg="add del">
          <ac:chgData name="Mithun G" userId="ee3511adf581ecac" providerId="LiveId" clId="{4B2FB8C8-2DEB-41BD-BBB5-4FB91411D821}" dt="2022-05-10T15:18:02.865" v="3322" actId="26606"/>
          <ac:spMkLst>
            <pc:docMk/>
            <pc:sldMk cId="2482026722" sldId="271"/>
            <ac:spMk id="137" creationId="{3C1D1FA3-6212-4B97-9B1E-C7F81247C2B9}"/>
          </ac:spMkLst>
        </pc:spChg>
        <pc:spChg chg="add del">
          <ac:chgData name="Mithun G" userId="ee3511adf581ecac" providerId="LiveId" clId="{4B2FB8C8-2DEB-41BD-BBB5-4FB91411D821}" dt="2022-05-10T15:18:02.865" v="3322" actId="26606"/>
          <ac:spMkLst>
            <pc:docMk/>
            <pc:sldMk cId="2482026722" sldId="271"/>
            <ac:spMk id="139" creationId="{11C51958-04D4-4687-95A2-95DCDCF47464}"/>
          </ac:spMkLst>
        </pc:spChg>
        <pc:spChg chg="add del">
          <ac:chgData name="Mithun G" userId="ee3511adf581ecac" providerId="LiveId" clId="{4B2FB8C8-2DEB-41BD-BBB5-4FB91411D821}" dt="2022-05-10T15:18:02.865" v="3322" actId="26606"/>
          <ac:spMkLst>
            <pc:docMk/>
            <pc:sldMk cId="2482026722" sldId="271"/>
            <ac:spMk id="141" creationId="{79AFCB35-9C04-4524-A0B1-57FF6865D013}"/>
          </ac:spMkLst>
        </pc:spChg>
        <pc:spChg chg="add del">
          <ac:chgData name="Mithun G" userId="ee3511adf581ecac" providerId="LiveId" clId="{4B2FB8C8-2DEB-41BD-BBB5-4FB91411D821}" dt="2022-05-10T15:18:02.865" v="3322" actId="26606"/>
          <ac:spMkLst>
            <pc:docMk/>
            <pc:sldMk cId="2482026722" sldId="271"/>
            <ac:spMk id="143" creationId="{D11AD2AD-0BA0-4DD3-8EEA-84686A0E718C}"/>
          </ac:spMkLst>
        </pc:spChg>
        <pc:grpChg chg="add del">
          <ac:chgData name="Mithun G" userId="ee3511adf581ecac" providerId="LiveId" clId="{4B2FB8C8-2DEB-41BD-BBB5-4FB91411D821}" dt="2022-05-10T15:18:10.146" v="3329" actId="26606"/>
          <ac:grpSpMkLst>
            <pc:docMk/>
            <pc:sldMk cId="2482026722" sldId="271"/>
            <ac:grpSpMk id="73" creationId="{A3709225-45BD-4CB5-BED5-6A68EDA55548}"/>
          </ac:grpSpMkLst>
        </pc:grpChg>
        <pc:grpChg chg="add del">
          <ac:chgData name="Mithun G" userId="ee3511adf581ecac" providerId="LiveId" clId="{4B2FB8C8-2DEB-41BD-BBB5-4FB91411D821}" dt="2022-05-10T15:18:10.146" v="3329" actId="26606"/>
          <ac:grpSpMkLst>
            <pc:docMk/>
            <pc:sldMk cId="2482026722" sldId="271"/>
            <ac:grpSpMk id="77" creationId="{BC9D362F-A0BC-46E8-B739-CC9BEBDA5B71}"/>
          </ac:grpSpMkLst>
        </pc:grpChg>
        <pc:grpChg chg="add del">
          <ac:chgData name="Mithun G" userId="ee3511adf581ecac" providerId="LiveId" clId="{4B2FB8C8-2DEB-41BD-BBB5-4FB91411D821}" dt="2022-05-10T15:18:10.146" v="3329" actId="26606"/>
          <ac:grpSpMkLst>
            <pc:docMk/>
            <pc:sldMk cId="2482026722" sldId="271"/>
            <ac:grpSpMk id="85" creationId="{E2DB0E87-A743-40DF-A082-9D0767DC4250}"/>
          </ac:grpSpMkLst>
        </pc:grpChg>
        <pc:grpChg chg="add del">
          <ac:chgData name="Mithun G" userId="ee3511adf581ecac" providerId="LiveId" clId="{4B2FB8C8-2DEB-41BD-BBB5-4FB91411D821}" dt="2022-05-10T15:18:10.146" v="3329" actId="26606"/>
          <ac:grpSpMkLst>
            <pc:docMk/>
            <pc:sldMk cId="2482026722" sldId="271"/>
            <ac:grpSpMk id="100" creationId="{AAA73A3E-7B86-4D04-B8D7-C566697E5293}"/>
          </ac:grpSpMkLst>
        </pc:grpChg>
        <pc:grpChg chg="add del">
          <ac:chgData name="Mithun G" userId="ee3511adf581ecac" providerId="LiveId" clId="{4B2FB8C8-2DEB-41BD-BBB5-4FB91411D821}" dt="2022-05-10T15:18:02.865" v="3322" actId="26606"/>
          <ac:grpSpMkLst>
            <pc:docMk/>
            <pc:sldMk cId="2482026722" sldId="271"/>
            <ac:grpSpMk id="145" creationId="{0C156BF8-7FF7-440F-BE2B-417DFFE8BFA5}"/>
          </ac:grpSpMkLst>
        </pc:grpChg>
        <pc:picChg chg="add mod">
          <ac:chgData name="Mithun G" userId="ee3511adf581ecac" providerId="LiveId" clId="{4B2FB8C8-2DEB-41BD-BBB5-4FB91411D821}" dt="2022-05-10T15:21:07.206" v="3363" actId="1076"/>
          <ac:picMkLst>
            <pc:docMk/>
            <pc:sldMk cId="2482026722" sldId="271"/>
            <ac:picMk id="2050" creationId="{0A936C27-01A9-4B53-B4EB-18F9CA127550}"/>
          </ac:picMkLst>
        </pc:picChg>
      </pc:sldChg>
      <pc:sldChg chg="addSp delSp modSp new mod modTransition modAnim">
        <pc:chgData name="Mithun G" userId="ee3511adf581ecac" providerId="LiveId" clId="{4B2FB8C8-2DEB-41BD-BBB5-4FB91411D821}" dt="2022-05-10T15:31:27.339" v="3435"/>
        <pc:sldMkLst>
          <pc:docMk/>
          <pc:sldMk cId="3401040521" sldId="272"/>
        </pc:sldMkLst>
        <pc:spChg chg="del">
          <ac:chgData name="Mithun G" userId="ee3511adf581ecac" providerId="LiveId" clId="{4B2FB8C8-2DEB-41BD-BBB5-4FB91411D821}" dt="2022-05-10T14:57:11.515" v="3203" actId="478"/>
          <ac:spMkLst>
            <pc:docMk/>
            <pc:sldMk cId="3401040521" sldId="272"/>
            <ac:spMk id="2" creationId="{1049E213-93DA-4D68-9ED4-3571BCD2B836}"/>
          </ac:spMkLst>
        </pc:spChg>
        <pc:spChg chg="del">
          <ac:chgData name="Mithun G" userId="ee3511adf581ecac" providerId="LiveId" clId="{4B2FB8C8-2DEB-41BD-BBB5-4FB91411D821}" dt="2022-05-10T14:57:05.755" v="3202"/>
          <ac:spMkLst>
            <pc:docMk/>
            <pc:sldMk cId="3401040521" sldId="272"/>
            <ac:spMk id="3" creationId="{EF09DB24-6BF8-40FC-92FC-44AFAA550644}"/>
          </ac:spMkLst>
        </pc:spChg>
        <pc:picChg chg="add mod">
          <ac:chgData name="Mithun G" userId="ee3511adf581ecac" providerId="LiveId" clId="{4B2FB8C8-2DEB-41BD-BBB5-4FB91411D821}" dt="2022-05-10T15:30:20.938" v="3432" actId="1076"/>
          <ac:picMkLst>
            <pc:docMk/>
            <pc:sldMk cId="3401040521" sldId="272"/>
            <ac:picMk id="4" creationId="{09B5B3BE-445C-4E09-A631-29F5CA7E63E6}"/>
          </ac:picMkLst>
        </pc:picChg>
        <pc:picChg chg="add mod">
          <ac:chgData name="Mithun G" userId="ee3511adf581ecac" providerId="LiveId" clId="{4B2FB8C8-2DEB-41BD-BBB5-4FB91411D821}" dt="2022-05-10T15:30:14.711" v="3430" actId="1076"/>
          <ac:picMkLst>
            <pc:docMk/>
            <pc:sldMk cId="3401040521" sldId="272"/>
            <ac:picMk id="6" creationId="{04E4023A-A793-42B3-B406-AC9FFC085193}"/>
          </ac:picMkLst>
        </pc:picChg>
      </pc:sldChg>
      <pc:sldChg chg="addSp delSp modSp new mod modTransition">
        <pc:chgData name="Mithun G" userId="ee3511adf581ecac" providerId="LiveId" clId="{4B2FB8C8-2DEB-41BD-BBB5-4FB91411D821}" dt="2022-05-10T15:57:57.527" v="3617" actId="1076"/>
        <pc:sldMkLst>
          <pc:docMk/>
          <pc:sldMk cId="207884054" sldId="273"/>
        </pc:sldMkLst>
        <pc:spChg chg="del">
          <ac:chgData name="Mithun G" userId="ee3511adf581ecac" providerId="LiveId" clId="{4B2FB8C8-2DEB-41BD-BBB5-4FB91411D821}" dt="2022-05-10T15:32:54.968" v="3436" actId="478"/>
          <ac:spMkLst>
            <pc:docMk/>
            <pc:sldMk cId="207884054" sldId="273"/>
            <ac:spMk id="2" creationId="{FA1E2A4A-F57C-4ACC-ACBC-A531A6BBD044}"/>
          </ac:spMkLst>
        </pc:spChg>
        <pc:spChg chg="mod">
          <ac:chgData name="Mithun G" userId="ee3511adf581ecac" providerId="LiveId" clId="{4B2FB8C8-2DEB-41BD-BBB5-4FB91411D821}" dt="2022-05-10T15:57:48.421" v="3614" actId="115"/>
          <ac:spMkLst>
            <pc:docMk/>
            <pc:sldMk cId="207884054" sldId="273"/>
            <ac:spMk id="3" creationId="{9E83D89E-E052-4E10-A024-2F1D251B6271}"/>
          </ac:spMkLst>
        </pc:spChg>
        <pc:picChg chg="add mod">
          <ac:chgData name="Mithun G" userId="ee3511adf581ecac" providerId="LiveId" clId="{4B2FB8C8-2DEB-41BD-BBB5-4FB91411D821}" dt="2022-05-10T15:57:57.527" v="3617" actId="1076"/>
          <ac:picMkLst>
            <pc:docMk/>
            <pc:sldMk cId="207884054" sldId="273"/>
            <ac:picMk id="5" creationId="{113C28AC-A6B2-4A4C-BF54-FB805CDBB90B}"/>
          </ac:picMkLst>
        </pc:picChg>
      </pc:sldChg>
      <pc:sldChg chg="modSp new mod">
        <pc:chgData name="Mithun G" userId="ee3511adf581ecac" providerId="LiveId" clId="{4B2FB8C8-2DEB-41BD-BBB5-4FB91411D821}" dt="2022-05-11T03:45:37.721" v="3923" actId="27636"/>
        <pc:sldMkLst>
          <pc:docMk/>
          <pc:sldMk cId="2600034015" sldId="274"/>
        </pc:sldMkLst>
        <pc:spChg chg="mod">
          <ac:chgData name="Mithun G" userId="ee3511adf581ecac" providerId="LiveId" clId="{4B2FB8C8-2DEB-41BD-BBB5-4FB91411D821}" dt="2022-05-10T16:06:12.137" v="3636" actId="2711"/>
          <ac:spMkLst>
            <pc:docMk/>
            <pc:sldMk cId="2600034015" sldId="274"/>
            <ac:spMk id="2" creationId="{88313270-0E61-44A0-92CC-6FD7877AA4B9}"/>
          </ac:spMkLst>
        </pc:spChg>
        <pc:spChg chg="mod">
          <ac:chgData name="Mithun G" userId="ee3511adf581ecac" providerId="LiveId" clId="{4B2FB8C8-2DEB-41BD-BBB5-4FB91411D821}" dt="2022-05-11T03:45:37.721" v="3923" actId="27636"/>
          <ac:spMkLst>
            <pc:docMk/>
            <pc:sldMk cId="2600034015" sldId="274"/>
            <ac:spMk id="3" creationId="{B13B3BF6-AE75-4318-B853-D27174761DC3}"/>
          </ac:spMkLst>
        </pc:spChg>
      </pc:sldChg>
      <pc:sldMasterChg chg="modTransition modSldLayout">
        <pc:chgData name="Mithun G" userId="ee3511adf581ecac" providerId="LiveId" clId="{4B2FB8C8-2DEB-41BD-BBB5-4FB91411D821}" dt="2022-05-10T15:29:24.107" v="3424"/>
        <pc:sldMasterMkLst>
          <pc:docMk/>
          <pc:sldMasterMk cId="322519844" sldId="2147483760"/>
        </pc:sldMasterMkLst>
        <pc:sldLayoutChg chg="modTransition">
          <pc:chgData name="Mithun G" userId="ee3511adf581ecac" providerId="LiveId" clId="{4B2FB8C8-2DEB-41BD-BBB5-4FB91411D821}" dt="2022-05-10T15:29:24.107" v="3424"/>
          <pc:sldLayoutMkLst>
            <pc:docMk/>
            <pc:sldMasterMk cId="322519844" sldId="2147483760"/>
            <pc:sldLayoutMk cId="1745729994" sldId="2147483749"/>
          </pc:sldLayoutMkLst>
        </pc:sldLayoutChg>
        <pc:sldLayoutChg chg="modTransition">
          <pc:chgData name="Mithun G" userId="ee3511adf581ecac" providerId="LiveId" clId="{4B2FB8C8-2DEB-41BD-BBB5-4FB91411D821}" dt="2022-05-10T15:29:24.107" v="3424"/>
          <pc:sldLayoutMkLst>
            <pc:docMk/>
            <pc:sldMasterMk cId="322519844" sldId="2147483760"/>
            <pc:sldLayoutMk cId="3494496359" sldId="2147483750"/>
          </pc:sldLayoutMkLst>
        </pc:sldLayoutChg>
        <pc:sldLayoutChg chg="modTransition">
          <pc:chgData name="Mithun G" userId="ee3511adf581ecac" providerId="LiveId" clId="{4B2FB8C8-2DEB-41BD-BBB5-4FB91411D821}" dt="2022-05-10T15:29:24.107" v="3424"/>
          <pc:sldLayoutMkLst>
            <pc:docMk/>
            <pc:sldMasterMk cId="322519844" sldId="2147483760"/>
            <pc:sldLayoutMk cId="2476877059" sldId="2147483751"/>
          </pc:sldLayoutMkLst>
        </pc:sldLayoutChg>
        <pc:sldLayoutChg chg="modTransition">
          <pc:chgData name="Mithun G" userId="ee3511adf581ecac" providerId="LiveId" clId="{4B2FB8C8-2DEB-41BD-BBB5-4FB91411D821}" dt="2022-05-10T15:29:24.107" v="3424"/>
          <pc:sldLayoutMkLst>
            <pc:docMk/>
            <pc:sldMasterMk cId="322519844" sldId="2147483760"/>
            <pc:sldLayoutMk cId="3411255904" sldId="2147483752"/>
          </pc:sldLayoutMkLst>
        </pc:sldLayoutChg>
        <pc:sldLayoutChg chg="modTransition">
          <pc:chgData name="Mithun G" userId="ee3511adf581ecac" providerId="LiveId" clId="{4B2FB8C8-2DEB-41BD-BBB5-4FB91411D821}" dt="2022-05-10T15:29:24.107" v="3424"/>
          <pc:sldLayoutMkLst>
            <pc:docMk/>
            <pc:sldMasterMk cId="322519844" sldId="2147483760"/>
            <pc:sldLayoutMk cId="2769163974" sldId="2147483753"/>
          </pc:sldLayoutMkLst>
        </pc:sldLayoutChg>
        <pc:sldLayoutChg chg="modTransition">
          <pc:chgData name="Mithun G" userId="ee3511adf581ecac" providerId="LiveId" clId="{4B2FB8C8-2DEB-41BD-BBB5-4FB91411D821}" dt="2022-05-10T15:29:24.107" v="3424"/>
          <pc:sldLayoutMkLst>
            <pc:docMk/>
            <pc:sldMasterMk cId="322519844" sldId="2147483760"/>
            <pc:sldLayoutMk cId="2002675542" sldId="2147483754"/>
          </pc:sldLayoutMkLst>
        </pc:sldLayoutChg>
        <pc:sldLayoutChg chg="modTransition">
          <pc:chgData name="Mithun G" userId="ee3511adf581ecac" providerId="LiveId" clId="{4B2FB8C8-2DEB-41BD-BBB5-4FB91411D821}" dt="2022-05-10T15:29:24.107" v="3424"/>
          <pc:sldLayoutMkLst>
            <pc:docMk/>
            <pc:sldMasterMk cId="322519844" sldId="2147483760"/>
            <pc:sldLayoutMk cId="3790853984" sldId="2147483755"/>
          </pc:sldLayoutMkLst>
        </pc:sldLayoutChg>
        <pc:sldLayoutChg chg="modTransition">
          <pc:chgData name="Mithun G" userId="ee3511adf581ecac" providerId="LiveId" clId="{4B2FB8C8-2DEB-41BD-BBB5-4FB91411D821}" dt="2022-05-10T15:29:24.107" v="3424"/>
          <pc:sldLayoutMkLst>
            <pc:docMk/>
            <pc:sldMasterMk cId="322519844" sldId="2147483760"/>
            <pc:sldLayoutMk cId="2945742299" sldId="2147483756"/>
          </pc:sldLayoutMkLst>
        </pc:sldLayoutChg>
        <pc:sldLayoutChg chg="modTransition">
          <pc:chgData name="Mithun G" userId="ee3511adf581ecac" providerId="LiveId" clId="{4B2FB8C8-2DEB-41BD-BBB5-4FB91411D821}" dt="2022-05-10T15:29:24.107" v="3424"/>
          <pc:sldLayoutMkLst>
            <pc:docMk/>
            <pc:sldMasterMk cId="322519844" sldId="2147483760"/>
            <pc:sldLayoutMk cId="2525575948" sldId="2147483757"/>
          </pc:sldLayoutMkLst>
        </pc:sldLayoutChg>
        <pc:sldLayoutChg chg="modTransition">
          <pc:chgData name="Mithun G" userId="ee3511adf581ecac" providerId="LiveId" clId="{4B2FB8C8-2DEB-41BD-BBB5-4FB91411D821}" dt="2022-05-10T15:29:24.107" v="3424"/>
          <pc:sldLayoutMkLst>
            <pc:docMk/>
            <pc:sldMasterMk cId="322519844" sldId="2147483760"/>
            <pc:sldLayoutMk cId="799132631" sldId="2147483758"/>
          </pc:sldLayoutMkLst>
        </pc:sldLayoutChg>
        <pc:sldLayoutChg chg="modTransition">
          <pc:chgData name="Mithun G" userId="ee3511adf581ecac" providerId="LiveId" clId="{4B2FB8C8-2DEB-41BD-BBB5-4FB91411D821}" dt="2022-05-10T15:29:24.107" v="3424"/>
          <pc:sldLayoutMkLst>
            <pc:docMk/>
            <pc:sldMasterMk cId="322519844" sldId="2147483760"/>
            <pc:sldLayoutMk cId="4092224165" sldId="2147483759"/>
          </pc:sldLayoutMkLst>
        </pc:sldLayoutChg>
      </pc:sldMaster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hyperlink" Target="https://en.wikipedia.org/wiki/Musical_notation" TargetMode="Externa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s://en.wikipedia.org/wiki/Musical_notation" TargetMode="External"/><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18/5/colors/Iconchunking_neutralbg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a:alpha val="0"/>
      </a:schemeClr>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E0622E5-2C54-4AA4-8C12-C8AB50BE8E85}" type="doc">
      <dgm:prSet loTypeId="urn:microsoft.com/office/officeart/2018/2/layout/IconVerticalSolidList" loCatId="icon" qsTypeId="urn:microsoft.com/office/officeart/2005/8/quickstyle/simple1" qsCatId="simple" csTypeId="urn:microsoft.com/office/officeart/2018/5/colors/Iconchunking_neutralbg_accent0_3" csCatId="mainScheme" phldr="1"/>
      <dgm:spPr/>
      <dgm:t>
        <a:bodyPr/>
        <a:lstStyle/>
        <a:p>
          <a:endParaRPr lang="en-US"/>
        </a:p>
      </dgm:t>
    </dgm:pt>
    <dgm:pt modelId="{AAC49828-3068-4025-ADAF-3903510A0C9D}">
      <dgm:prSet custT="1"/>
      <dgm:spPr/>
      <dgm:t>
        <a:bodyPr anchor="t"/>
        <a:lstStyle/>
        <a:p>
          <a:r>
            <a:rPr lang="en-IN" sz="1700" i="1" u="sng" dirty="0"/>
            <a:t>Data</a:t>
          </a:r>
          <a:r>
            <a:rPr lang="en-IN" sz="1700" u="sng" dirty="0"/>
            <a:t>: </a:t>
          </a:r>
          <a:br>
            <a:rPr lang="en-IN" sz="1700" dirty="0"/>
          </a:br>
          <a:r>
            <a:rPr lang="en-IN" sz="1700" dirty="0"/>
            <a:t>Classical MIDI (from Kaggle)</a:t>
          </a:r>
          <a:br>
            <a:rPr lang="en-IN" sz="1700" dirty="0"/>
          </a:br>
          <a:r>
            <a:rPr lang="en-IN" sz="1700" b="0" i="0" dirty="0"/>
            <a:t>The MAESTRO Dataset (from Google AI)</a:t>
          </a:r>
          <a:endParaRPr lang="en-US" sz="1700" dirty="0"/>
        </a:p>
      </dgm:t>
    </dgm:pt>
    <dgm:pt modelId="{1D97D5AD-7050-4A47-AE4F-0F17F350AF10}" type="parTrans" cxnId="{1BF63A08-6B3E-4987-9496-D7F33165DBE8}">
      <dgm:prSet/>
      <dgm:spPr/>
      <dgm:t>
        <a:bodyPr/>
        <a:lstStyle/>
        <a:p>
          <a:endParaRPr lang="en-US"/>
        </a:p>
      </dgm:t>
    </dgm:pt>
    <dgm:pt modelId="{39CB8C51-5B8B-4A6B-AA6B-74F2124F9F05}" type="sibTrans" cxnId="{1BF63A08-6B3E-4987-9496-D7F33165DBE8}">
      <dgm:prSet/>
      <dgm:spPr/>
      <dgm:t>
        <a:bodyPr/>
        <a:lstStyle/>
        <a:p>
          <a:endParaRPr lang="en-US"/>
        </a:p>
      </dgm:t>
    </dgm:pt>
    <dgm:pt modelId="{57E92C33-81EE-4939-B5D5-33B51C7FD134}">
      <dgm:prSet custT="1"/>
      <dgm:spPr/>
      <dgm:t>
        <a:bodyPr anchor="t"/>
        <a:lstStyle/>
        <a:p>
          <a:r>
            <a:rPr lang="en-US" sz="1700" b="0" i="0" dirty="0"/>
            <a:t>Music stream is an ASCII based shorthand form of </a:t>
          </a:r>
          <a:r>
            <a:rPr lang="en-US" sz="1700" b="0" i="0" dirty="0">
              <a:hlinkClick xmlns:r="http://schemas.openxmlformats.org/officeDocument/2006/relationships" r:id="rId1"/>
            </a:rPr>
            <a:t>musical notation</a:t>
          </a:r>
          <a:r>
            <a:rPr lang="en-US" sz="1700" b="0" i="0" dirty="0"/>
            <a:t> for computers. In musical terms, there are basically seven notes of the music system along with rests which are represented using letters a-g, A-G and z.</a:t>
          </a:r>
        </a:p>
      </dgm:t>
    </dgm:pt>
    <dgm:pt modelId="{783D87B6-C783-44DA-AB2A-4201E7F2AF95}" type="parTrans" cxnId="{6C36FD15-DB8E-4118-9B2B-8DB965314B68}">
      <dgm:prSet/>
      <dgm:spPr/>
      <dgm:t>
        <a:bodyPr/>
        <a:lstStyle/>
        <a:p>
          <a:endParaRPr lang="en-US"/>
        </a:p>
      </dgm:t>
    </dgm:pt>
    <dgm:pt modelId="{27940C00-142E-4C21-81F9-D5007597D727}" type="sibTrans" cxnId="{6C36FD15-DB8E-4118-9B2B-8DB965314B68}">
      <dgm:prSet/>
      <dgm:spPr/>
      <dgm:t>
        <a:bodyPr/>
        <a:lstStyle/>
        <a:p>
          <a:endParaRPr lang="en-US"/>
        </a:p>
      </dgm:t>
    </dgm:pt>
    <dgm:pt modelId="{A0F8494D-04D3-4CD8-BDF8-7D052F7C88E4}">
      <dgm:prSet custT="1"/>
      <dgm:spPr/>
      <dgm:t>
        <a:bodyPr anchor="t"/>
        <a:lstStyle/>
        <a:p>
          <a:r>
            <a:rPr lang="en-US" sz="1700" b="0" i="1" u="sng" dirty="0"/>
            <a:t>MIDI file format</a:t>
          </a:r>
          <a:r>
            <a:rPr lang="en-US" sz="1700" b="0" i="0" dirty="0"/>
            <a:t>: Musical instrument Digital interface connects a wide variety of Electronic musical instruments, computers, and related audio devices for playing, editing and recording music. A single MIDI cable can carry up to 16 channels of MIDI data, each which can be routed to a separate device. </a:t>
          </a:r>
          <a:endParaRPr lang="en-US" sz="1700" dirty="0"/>
        </a:p>
      </dgm:t>
    </dgm:pt>
    <dgm:pt modelId="{E510CE86-D0E0-4D28-BF7E-5A9247BE2DB4}" type="sibTrans" cxnId="{A81204D8-4C54-4830-9EA0-51427EF905D9}">
      <dgm:prSet/>
      <dgm:spPr/>
      <dgm:t>
        <a:bodyPr/>
        <a:lstStyle/>
        <a:p>
          <a:endParaRPr lang="en-US"/>
        </a:p>
      </dgm:t>
    </dgm:pt>
    <dgm:pt modelId="{9D65FEC0-D251-4BDB-AAAB-5C6E1325C949}" type="parTrans" cxnId="{A81204D8-4C54-4830-9EA0-51427EF905D9}">
      <dgm:prSet/>
      <dgm:spPr/>
      <dgm:t>
        <a:bodyPr/>
        <a:lstStyle/>
        <a:p>
          <a:endParaRPr lang="en-US"/>
        </a:p>
      </dgm:t>
    </dgm:pt>
    <dgm:pt modelId="{F976A981-1898-457F-8A3D-070602D609E4}" type="pres">
      <dgm:prSet presAssocID="{3E0622E5-2C54-4AA4-8C12-C8AB50BE8E85}" presName="root" presStyleCnt="0">
        <dgm:presLayoutVars>
          <dgm:dir/>
          <dgm:resizeHandles val="exact"/>
        </dgm:presLayoutVars>
      </dgm:prSet>
      <dgm:spPr/>
    </dgm:pt>
    <dgm:pt modelId="{B6B39D32-2958-45E4-B6F7-5A5A0300CB43}" type="pres">
      <dgm:prSet presAssocID="{AAC49828-3068-4025-ADAF-3903510A0C9D}" presName="compNode" presStyleCnt="0"/>
      <dgm:spPr/>
    </dgm:pt>
    <dgm:pt modelId="{3D4DCA73-1CDA-4F95-80E1-D355A65ABEE4}" type="pres">
      <dgm:prSet presAssocID="{AAC49828-3068-4025-ADAF-3903510A0C9D}" presName="bgRect" presStyleLbl="bgShp" presStyleIdx="0" presStyleCnt="3"/>
      <dgm:spPr/>
    </dgm:pt>
    <dgm:pt modelId="{7B869A38-6376-4A25-819B-FD17222D66CF}" type="pres">
      <dgm:prSet presAssocID="{AAC49828-3068-4025-ADAF-3903510A0C9D}" presName="iconRect" presStyleLbl="node1" presStyleIdx="0" presStyleCnt="3"/>
      <dgm:spPr>
        <a:blipFill>
          <a:blip xmlns:r="http://schemas.openxmlformats.org/officeDocument/2006/relationships"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dgm:spPr>
      <dgm:extLst>
        <a:ext uri="{E40237B7-FDA0-4F09-8148-C483321AD2D9}">
          <dgm14:cNvPr xmlns:dgm14="http://schemas.microsoft.com/office/drawing/2010/diagram" id="0" name="" descr="Robot"/>
        </a:ext>
      </dgm:extLst>
    </dgm:pt>
    <dgm:pt modelId="{79934DE1-C2A7-444C-B55A-6DB45F00CAF7}" type="pres">
      <dgm:prSet presAssocID="{AAC49828-3068-4025-ADAF-3903510A0C9D}" presName="spaceRect" presStyleCnt="0"/>
      <dgm:spPr/>
    </dgm:pt>
    <dgm:pt modelId="{145B8D30-BC7C-4720-B0A6-9B75C371BFED}" type="pres">
      <dgm:prSet presAssocID="{AAC49828-3068-4025-ADAF-3903510A0C9D}" presName="parTx" presStyleLbl="revTx" presStyleIdx="0" presStyleCnt="3" custScaleY="100098">
        <dgm:presLayoutVars>
          <dgm:chMax val="0"/>
          <dgm:chPref val="0"/>
        </dgm:presLayoutVars>
      </dgm:prSet>
      <dgm:spPr/>
    </dgm:pt>
    <dgm:pt modelId="{8E66D603-4E34-442E-B85B-180FBC9D650E}" type="pres">
      <dgm:prSet presAssocID="{39CB8C51-5B8B-4A6B-AA6B-74F2124F9F05}" presName="sibTrans" presStyleCnt="0"/>
      <dgm:spPr/>
    </dgm:pt>
    <dgm:pt modelId="{6B3BEBC2-E018-477A-9DC4-D14EC48AB81A}" type="pres">
      <dgm:prSet presAssocID="{A0F8494D-04D3-4CD8-BDF8-7D052F7C88E4}" presName="compNode" presStyleCnt="0"/>
      <dgm:spPr/>
    </dgm:pt>
    <dgm:pt modelId="{B5659962-5B51-41A8-9DF4-8060D1A39B2C}" type="pres">
      <dgm:prSet presAssocID="{A0F8494D-04D3-4CD8-BDF8-7D052F7C88E4}" presName="bgRect" presStyleLbl="bgShp" presStyleIdx="1" presStyleCnt="3" custScaleY="134691"/>
      <dgm:spPr/>
    </dgm:pt>
    <dgm:pt modelId="{D65751AE-3821-440A-A088-4CB383443306}" type="pres">
      <dgm:prSet presAssocID="{A0F8494D-04D3-4CD8-BDF8-7D052F7C88E4}" presName="iconRect" presStyleLbl="node1" presStyleIdx="1" presStyleCnt="3"/>
      <dgm:spPr>
        <a:blipFill>
          <a:blip xmlns:r="http://schemas.openxmlformats.org/officeDocument/2006/relationships"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a:blipFill>
        <a:ln>
          <a:noFill/>
        </a:ln>
      </dgm:spPr>
      <dgm:extLst>
        <a:ext uri="{E40237B7-FDA0-4F09-8148-C483321AD2D9}">
          <dgm14:cNvPr xmlns:dgm14="http://schemas.microsoft.com/office/drawing/2010/diagram" id="0" name="" descr="Drum Set"/>
        </a:ext>
      </dgm:extLst>
    </dgm:pt>
    <dgm:pt modelId="{6FC157C6-FE62-4ED5-AEAE-56E0B8C99F7D}" type="pres">
      <dgm:prSet presAssocID="{A0F8494D-04D3-4CD8-BDF8-7D052F7C88E4}" presName="spaceRect" presStyleCnt="0"/>
      <dgm:spPr/>
    </dgm:pt>
    <dgm:pt modelId="{AA357D90-3B82-4879-93A6-025AC813B225}" type="pres">
      <dgm:prSet presAssocID="{A0F8494D-04D3-4CD8-BDF8-7D052F7C88E4}" presName="parTx" presStyleLbl="revTx" presStyleIdx="1" presStyleCnt="3" custLinFactNeighborX="-3937" custLinFactNeighborY="-14325">
        <dgm:presLayoutVars>
          <dgm:chMax val="0"/>
          <dgm:chPref val="0"/>
        </dgm:presLayoutVars>
      </dgm:prSet>
      <dgm:spPr/>
    </dgm:pt>
    <dgm:pt modelId="{167DB749-B2EA-4781-8476-0C67B0A5182C}" type="pres">
      <dgm:prSet presAssocID="{E510CE86-D0E0-4D28-BF7E-5A9247BE2DB4}" presName="sibTrans" presStyleCnt="0"/>
      <dgm:spPr/>
    </dgm:pt>
    <dgm:pt modelId="{1E964658-2997-4BAF-8085-B3CAC8AF3730}" type="pres">
      <dgm:prSet presAssocID="{57E92C33-81EE-4939-B5D5-33B51C7FD134}" presName="compNode" presStyleCnt="0"/>
      <dgm:spPr/>
    </dgm:pt>
    <dgm:pt modelId="{E46AE500-8DF1-45C8-A64E-3F1DF636BC13}" type="pres">
      <dgm:prSet presAssocID="{57E92C33-81EE-4939-B5D5-33B51C7FD134}" presName="bgRect" presStyleLbl="bgShp" presStyleIdx="2" presStyleCnt="3"/>
      <dgm:spPr/>
    </dgm:pt>
    <dgm:pt modelId="{9EE96422-F7C5-4C2D-8AE8-53BCDE67DFCA}" type="pres">
      <dgm:prSet presAssocID="{57E92C33-81EE-4939-B5D5-33B51C7FD134}" presName="iconRect" presStyleLbl="node1" presStyleIdx="2" presStyleCnt="3"/>
      <dgm:spPr>
        <a:blipFill>
          <a:blip xmlns:r="http://schemas.openxmlformats.org/officeDocument/2006/relationships"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a:blipFill>
        <a:ln>
          <a:noFill/>
        </a:ln>
      </dgm:spPr>
      <dgm:extLst>
        <a:ext uri="{E40237B7-FDA0-4F09-8148-C483321AD2D9}">
          <dgm14:cNvPr xmlns:dgm14="http://schemas.microsoft.com/office/drawing/2010/diagram" id="0" name="" descr="Open Quotation Mark"/>
        </a:ext>
      </dgm:extLst>
    </dgm:pt>
    <dgm:pt modelId="{EBB3CA8F-37F4-4D62-8A3F-CC828E2EBAA9}" type="pres">
      <dgm:prSet presAssocID="{57E92C33-81EE-4939-B5D5-33B51C7FD134}" presName="spaceRect" presStyleCnt="0"/>
      <dgm:spPr/>
    </dgm:pt>
    <dgm:pt modelId="{A2E4FD70-ADB4-45B2-9C6A-7D736527DA89}" type="pres">
      <dgm:prSet presAssocID="{57E92C33-81EE-4939-B5D5-33B51C7FD134}" presName="parTx" presStyleLbl="revTx" presStyleIdx="2" presStyleCnt="3" custScaleX="108563" custScaleY="100001">
        <dgm:presLayoutVars>
          <dgm:chMax val="0"/>
          <dgm:chPref val="0"/>
        </dgm:presLayoutVars>
      </dgm:prSet>
      <dgm:spPr/>
    </dgm:pt>
  </dgm:ptLst>
  <dgm:cxnLst>
    <dgm:cxn modelId="{1BF63A08-6B3E-4987-9496-D7F33165DBE8}" srcId="{3E0622E5-2C54-4AA4-8C12-C8AB50BE8E85}" destId="{AAC49828-3068-4025-ADAF-3903510A0C9D}" srcOrd="0" destOrd="0" parTransId="{1D97D5AD-7050-4A47-AE4F-0F17F350AF10}" sibTransId="{39CB8C51-5B8B-4A6B-AA6B-74F2124F9F05}"/>
    <dgm:cxn modelId="{7CA8450B-4A79-4028-89DE-C3C259698296}" type="presOf" srcId="{3E0622E5-2C54-4AA4-8C12-C8AB50BE8E85}" destId="{F976A981-1898-457F-8A3D-070602D609E4}" srcOrd="0" destOrd="0" presId="urn:microsoft.com/office/officeart/2018/2/layout/IconVerticalSolidList"/>
    <dgm:cxn modelId="{6C36FD15-DB8E-4118-9B2B-8DB965314B68}" srcId="{3E0622E5-2C54-4AA4-8C12-C8AB50BE8E85}" destId="{57E92C33-81EE-4939-B5D5-33B51C7FD134}" srcOrd="2" destOrd="0" parTransId="{783D87B6-C783-44DA-AB2A-4201E7F2AF95}" sibTransId="{27940C00-142E-4C21-81F9-D5007597D727}"/>
    <dgm:cxn modelId="{8B06DE1F-52C5-484B-B772-323E82AC83F8}" type="presOf" srcId="{AAC49828-3068-4025-ADAF-3903510A0C9D}" destId="{145B8D30-BC7C-4720-B0A6-9B75C371BFED}" srcOrd="0" destOrd="0" presId="urn:microsoft.com/office/officeart/2018/2/layout/IconVerticalSolidList"/>
    <dgm:cxn modelId="{FB5C8957-3EA4-4B9B-A48D-70F5065830F3}" type="presOf" srcId="{A0F8494D-04D3-4CD8-BDF8-7D052F7C88E4}" destId="{AA357D90-3B82-4879-93A6-025AC813B225}" srcOrd="0" destOrd="0" presId="urn:microsoft.com/office/officeart/2018/2/layout/IconVerticalSolidList"/>
    <dgm:cxn modelId="{A81204D8-4C54-4830-9EA0-51427EF905D9}" srcId="{3E0622E5-2C54-4AA4-8C12-C8AB50BE8E85}" destId="{A0F8494D-04D3-4CD8-BDF8-7D052F7C88E4}" srcOrd="1" destOrd="0" parTransId="{9D65FEC0-D251-4BDB-AAAB-5C6E1325C949}" sibTransId="{E510CE86-D0E0-4D28-BF7E-5A9247BE2DB4}"/>
    <dgm:cxn modelId="{556BECE6-366F-41FE-B1D6-35C08A09B882}" type="presOf" srcId="{57E92C33-81EE-4939-B5D5-33B51C7FD134}" destId="{A2E4FD70-ADB4-45B2-9C6A-7D736527DA89}" srcOrd="0" destOrd="0" presId="urn:microsoft.com/office/officeart/2018/2/layout/IconVerticalSolidList"/>
    <dgm:cxn modelId="{A3C43108-30CC-45BA-9B4F-0CA7F2167DA8}" type="presParOf" srcId="{F976A981-1898-457F-8A3D-070602D609E4}" destId="{B6B39D32-2958-45E4-B6F7-5A5A0300CB43}" srcOrd="0" destOrd="0" presId="urn:microsoft.com/office/officeart/2018/2/layout/IconVerticalSolidList"/>
    <dgm:cxn modelId="{EB87002B-AD7B-46E1-B740-4A5CCFA23B38}" type="presParOf" srcId="{B6B39D32-2958-45E4-B6F7-5A5A0300CB43}" destId="{3D4DCA73-1CDA-4F95-80E1-D355A65ABEE4}" srcOrd="0" destOrd="0" presId="urn:microsoft.com/office/officeart/2018/2/layout/IconVerticalSolidList"/>
    <dgm:cxn modelId="{A4A76CEB-B7FC-4842-A96A-7A6028BC6A8F}" type="presParOf" srcId="{B6B39D32-2958-45E4-B6F7-5A5A0300CB43}" destId="{7B869A38-6376-4A25-819B-FD17222D66CF}" srcOrd="1" destOrd="0" presId="urn:microsoft.com/office/officeart/2018/2/layout/IconVerticalSolidList"/>
    <dgm:cxn modelId="{52770FEF-F454-400A-AE03-8440FAE4C711}" type="presParOf" srcId="{B6B39D32-2958-45E4-B6F7-5A5A0300CB43}" destId="{79934DE1-C2A7-444C-B55A-6DB45F00CAF7}" srcOrd="2" destOrd="0" presId="urn:microsoft.com/office/officeart/2018/2/layout/IconVerticalSolidList"/>
    <dgm:cxn modelId="{A70F836C-5D2B-46AC-9224-E768828F91D5}" type="presParOf" srcId="{B6B39D32-2958-45E4-B6F7-5A5A0300CB43}" destId="{145B8D30-BC7C-4720-B0A6-9B75C371BFED}" srcOrd="3" destOrd="0" presId="urn:microsoft.com/office/officeart/2018/2/layout/IconVerticalSolidList"/>
    <dgm:cxn modelId="{2A14D78A-0647-458E-BFE6-FCD004052700}" type="presParOf" srcId="{F976A981-1898-457F-8A3D-070602D609E4}" destId="{8E66D603-4E34-442E-B85B-180FBC9D650E}" srcOrd="1" destOrd="0" presId="urn:microsoft.com/office/officeart/2018/2/layout/IconVerticalSolidList"/>
    <dgm:cxn modelId="{BA6583DC-F534-4050-832F-6EC072B9E504}" type="presParOf" srcId="{F976A981-1898-457F-8A3D-070602D609E4}" destId="{6B3BEBC2-E018-477A-9DC4-D14EC48AB81A}" srcOrd="2" destOrd="0" presId="urn:microsoft.com/office/officeart/2018/2/layout/IconVerticalSolidList"/>
    <dgm:cxn modelId="{201F9663-C864-4618-A209-BF85B8E6B9F1}" type="presParOf" srcId="{6B3BEBC2-E018-477A-9DC4-D14EC48AB81A}" destId="{B5659962-5B51-41A8-9DF4-8060D1A39B2C}" srcOrd="0" destOrd="0" presId="urn:microsoft.com/office/officeart/2018/2/layout/IconVerticalSolidList"/>
    <dgm:cxn modelId="{DBE0330D-3EBC-4CC0-865C-1666F80292A8}" type="presParOf" srcId="{6B3BEBC2-E018-477A-9DC4-D14EC48AB81A}" destId="{D65751AE-3821-440A-A088-4CB383443306}" srcOrd="1" destOrd="0" presId="urn:microsoft.com/office/officeart/2018/2/layout/IconVerticalSolidList"/>
    <dgm:cxn modelId="{B5D5161F-91DB-4841-86FE-CED06D6B122A}" type="presParOf" srcId="{6B3BEBC2-E018-477A-9DC4-D14EC48AB81A}" destId="{6FC157C6-FE62-4ED5-AEAE-56E0B8C99F7D}" srcOrd="2" destOrd="0" presId="urn:microsoft.com/office/officeart/2018/2/layout/IconVerticalSolidList"/>
    <dgm:cxn modelId="{C03C4AF1-0FD6-4201-BD48-B21BA4A0FAAB}" type="presParOf" srcId="{6B3BEBC2-E018-477A-9DC4-D14EC48AB81A}" destId="{AA357D90-3B82-4879-93A6-025AC813B225}" srcOrd="3" destOrd="0" presId="urn:microsoft.com/office/officeart/2018/2/layout/IconVerticalSolidList"/>
    <dgm:cxn modelId="{B8EF91EF-D014-495C-990D-BF19731854BB}" type="presParOf" srcId="{F976A981-1898-457F-8A3D-070602D609E4}" destId="{167DB749-B2EA-4781-8476-0C67B0A5182C}" srcOrd="3" destOrd="0" presId="urn:microsoft.com/office/officeart/2018/2/layout/IconVerticalSolidList"/>
    <dgm:cxn modelId="{14D7C39A-AC4B-4327-9665-07A4A04EAAAA}" type="presParOf" srcId="{F976A981-1898-457F-8A3D-070602D609E4}" destId="{1E964658-2997-4BAF-8085-B3CAC8AF3730}" srcOrd="4" destOrd="0" presId="urn:microsoft.com/office/officeart/2018/2/layout/IconVerticalSolidList"/>
    <dgm:cxn modelId="{88B822CC-9DAA-41C9-92AC-BCE69D005668}" type="presParOf" srcId="{1E964658-2997-4BAF-8085-B3CAC8AF3730}" destId="{E46AE500-8DF1-45C8-A64E-3F1DF636BC13}" srcOrd="0" destOrd="0" presId="urn:microsoft.com/office/officeart/2018/2/layout/IconVerticalSolidList"/>
    <dgm:cxn modelId="{0A3AC670-1C4F-459A-B428-2C1076FD4460}" type="presParOf" srcId="{1E964658-2997-4BAF-8085-B3CAC8AF3730}" destId="{9EE96422-F7C5-4C2D-8AE8-53BCDE67DFCA}" srcOrd="1" destOrd="0" presId="urn:microsoft.com/office/officeart/2018/2/layout/IconVerticalSolidList"/>
    <dgm:cxn modelId="{96A7010D-2739-4C44-A258-F43209EF5DF4}" type="presParOf" srcId="{1E964658-2997-4BAF-8085-B3CAC8AF3730}" destId="{EBB3CA8F-37F4-4D62-8A3F-CC828E2EBAA9}" srcOrd="2" destOrd="0" presId="urn:microsoft.com/office/officeart/2018/2/layout/IconVerticalSolidList"/>
    <dgm:cxn modelId="{D745FC7E-6058-4890-8F14-2E7EB5951386}" type="presParOf" srcId="{1E964658-2997-4BAF-8085-B3CAC8AF3730}" destId="{A2E4FD70-ADB4-45B2-9C6A-7D736527DA89}"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DA0B645-E410-4139-8C4B-727D3243D47A}" type="doc">
      <dgm:prSet loTypeId="urn:microsoft.com/office/officeart/2016/7/layout/LinearBlockProcessNumbered" loCatId="process" qsTypeId="urn:microsoft.com/office/officeart/2005/8/quickstyle/simple1" qsCatId="simple" csTypeId="urn:microsoft.com/office/officeart/2005/8/colors/colorful2" csCatId="colorful" phldr="1"/>
      <dgm:spPr/>
      <dgm:t>
        <a:bodyPr/>
        <a:lstStyle/>
        <a:p>
          <a:endParaRPr lang="en-US"/>
        </a:p>
      </dgm:t>
    </dgm:pt>
    <dgm:pt modelId="{CAF19977-31A9-41EE-8718-A083C2C35949}">
      <dgm:prSet custT="1"/>
      <dgm:spPr/>
      <dgm:t>
        <a:bodyPr/>
        <a:lstStyle/>
        <a:p>
          <a:pPr>
            <a:lnSpc>
              <a:spcPct val="100000"/>
            </a:lnSpc>
            <a:defRPr cap="all"/>
          </a:pPr>
          <a:r>
            <a:rPr lang="en-US" sz="1800" b="1" dirty="0"/>
            <a:t>To handle variable length sequences</a:t>
          </a:r>
        </a:p>
      </dgm:t>
    </dgm:pt>
    <dgm:pt modelId="{4D22A5D0-EA42-4229-A538-342C2725D40C}" type="parTrans" cxnId="{4FE4C69F-78A6-487D-B972-0A464BC3D845}">
      <dgm:prSet/>
      <dgm:spPr/>
      <dgm:t>
        <a:bodyPr/>
        <a:lstStyle/>
        <a:p>
          <a:endParaRPr lang="en-US"/>
        </a:p>
      </dgm:t>
    </dgm:pt>
    <dgm:pt modelId="{B14C13AF-31DE-4765-8FC8-3E96D3B406AF}" type="sibTrans" cxnId="{4FE4C69F-78A6-487D-B972-0A464BC3D845}">
      <dgm:prSet phldrT="01"/>
      <dgm:spPr/>
      <dgm:t>
        <a:bodyPr/>
        <a:lstStyle/>
        <a:p>
          <a:r>
            <a:rPr lang="en-US"/>
            <a:t>01</a:t>
          </a:r>
        </a:p>
      </dgm:t>
    </dgm:pt>
    <dgm:pt modelId="{92A8CA16-C9F4-4088-87E2-E3D4B5D9C475}">
      <dgm:prSet custT="1"/>
      <dgm:spPr/>
      <dgm:t>
        <a:bodyPr/>
        <a:lstStyle/>
        <a:p>
          <a:pPr>
            <a:lnSpc>
              <a:spcPct val="100000"/>
            </a:lnSpc>
            <a:defRPr cap="all"/>
          </a:pPr>
          <a:r>
            <a:rPr lang="en-US" sz="1800" b="1" dirty="0"/>
            <a:t>To track long-term dependencies (memory)</a:t>
          </a:r>
        </a:p>
      </dgm:t>
    </dgm:pt>
    <dgm:pt modelId="{64F360F7-DB15-46FB-B21A-B46086292AA1}" type="parTrans" cxnId="{91D7AC78-69F5-4A63-875B-BFF14435757F}">
      <dgm:prSet/>
      <dgm:spPr/>
      <dgm:t>
        <a:bodyPr/>
        <a:lstStyle/>
        <a:p>
          <a:endParaRPr lang="en-US"/>
        </a:p>
      </dgm:t>
    </dgm:pt>
    <dgm:pt modelId="{FCA9130F-FCFF-45BD-A20C-7215DE47507E}" type="sibTrans" cxnId="{91D7AC78-69F5-4A63-875B-BFF14435757F}">
      <dgm:prSet phldrT="02"/>
      <dgm:spPr/>
      <dgm:t>
        <a:bodyPr/>
        <a:lstStyle/>
        <a:p>
          <a:r>
            <a:rPr lang="en-US"/>
            <a:t>02</a:t>
          </a:r>
        </a:p>
      </dgm:t>
    </dgm:pt>
    <dgm:pt modelId="{6B182CAE-2A25-4180-B5E4-C27029782D78}">
      <dgm:prSet custT="1"/>
      <dgm:spPr/>
      <dgm:t>
        <a:bodyPr/>
        <a:lstStyle/>
        <a:p>
          <a:pPr>
            <a:lnSpc>
              <a:spcPct val="100000"/>
            </a:lnSpc>
            <a:defRPr cap="all"/>
          </a:pPr>
          <a:r>
            <a:rPr lang="en-US" sz="1800" b="1" dirty="0"/>
            <a:t>To maintain information about the order</a:t>
          </a:r>
        </a:p>
      </dgm:t>
    </dgm:pt>
    <dgm:pt modelId="{ED37BFB4-9F0A-47F6-87A2-9BA376435881}" type="parTrans" cxnId="{FAACECBC-F98C-45F3-99C1-92128FF58D42}">
      <dgm:prSet/>
      <dgm:spPr/>
      <dgm:t>
        <a:bodyPr/>
        <a:lstStyle/>
        <a:p>
          <a:endParaRPr lang="en-US"/>
        </a:p>
      </dgm:t>
    </dgm:pt>
    <dgm:pt modelId="{31F2709B-DEE8-40A5-BB2D-C0B8D4C31FCF}" type="sibTrans" cxnId="{FAACECBC-F98C-45F3-99C1-92128FF58D42}">
      <dgm:prSet phldrT="03"/>
      <dgm:spPr/>
      <dgm:t>
        <a:bodyPr/>
        <a:lstStyle/>
        <a:p>
          <a:r>
            <a:rPr lang="en-US"/>
            <a:t>03</a:t>
          </a:r>
        </a:p>
      </dgm:t>
    </dgm:pt>
    <dgm:pt modelId="{8A404C32-01D3-4766-B918-95F2A7C81F44}">
      <dgm:prSet custT="1"/>
      <dgm:spPr/>
      <dgm:t>
        <a:bodyPr/>
        <a:lstStyle/>
        <a:p>
          <a:pPr>
            <a:lnSpc>
              <a:spcPct val="100000"/>
            </a:lnSpc>
            <a:defRPr cap="all"/>
          </a:pPr>
          <a:r>
            <a:rPr lang="en-US" sz="1800" b="1" dirty="0"/>
            <a:t>To share parameters across the sequence (weight sharing)</a:t>
          </a:r>
        </a:p>
      </dgm:t>
    </dgm:pt>
    <dgm:pt modelId="{A17479C7-4227-422E-8592-77A079B76C56}" type="parTrans" cxnId="{D890650E-C4F7-416C-B0F6-7F7974F898B4}">
      <dgm:prSet/>
      <dgm:spPr/>
      <dgm:t>
        <a:bodyPr/>
        <a:lstStyle/>
        <a:p>
          <a:endParaRPr lang="en-US"/>
        </a:p>
      </dgm:t>
    </dgm:pt>
    <dgm:pt modelId="{BECC8916-2EC1-4E87-9694-76463C75B7B2}" type="sibTrans" cxnId="{D890650E-C4F7-416C-B0F6-7F7974F898B4}">
      <dgm:prSet phldrT="04"/>
      <dgm:spPr/>
      <dgm:t>
        <a:bodyPr/>
        <a:lstStyle/>
        <a:p>
          <a:r>
            <a:rPr lang="en-US"/>
            <a:t>04</a:t>
          </a:r>
        </a:p>
      </dgm:t>
    </dgm:pt>
    <dgm:pt modelId="{C444566D-18F1-4846-ADD2-343746F9A1D0}" type="pres">
      <dgm:prSet presAssocID="{EDA0B645-E410-4139-8C4B-727D3243D47A}" presName="Name0" presStyleCnt="0">
        <dgm:presLayoutVars>
          <dgm:animLvl val="lvl"/>
          <dgm:resizeHandles val="exact"/>
        </dgm:presLayoutVars>
      </dgm:prSet>
      <dgm:spPr/>
    </dgm:pt>
    <dgm:pt modelId="{3F5C891D-B5BB-453D-BFDB-DAC9B51B24CB}" type="pres">
      <dgm:prSet presAssocID="{CAF19977-31A9-41EE-8718-A083C2C35949}" presName="compositeNode" presStyleCnt="0">
        <dgm:presLayoutVars>
          <dgm:bulletEnabled val="1"/>
        </dgm:presLayoutVars>
      </dgm:prSet>
      <dgm:spPr/>
    </dgm:pt>
    <dgm:pt modelId="{29E76E56-E0C1-4466-873C-C865B925715F}" type="pres">
      <dgm:prSet presAssocID="{CAF19977-31A9-41EE-8718-A083C2C35949}" presName="bgRect" presStyleLbl="alignNode1" presStyleIdx="0" presStyleCnt="4"/>
      <dgm:spPr/>
    </dgm:pt>
    <dgm:pt modelId="{5F20B6AB-E662-4768-91AE-720D31AE287C}" type="pres">
      <dgm:prSet presAssocID="{B14C13AF-31DE-4765-8FC8-3E96D3B406AF}" presName="sibTransNodeRect" presStyleLbl="alignNode1" presStyleIdx="0" presStyleCnt="4">
        <dgm:presLayoutVars>
          <dgm:chMax val="0"/>
          <dgm:bulletEnabled val="1"/>
        </dgm:presLayoutVars>
      </dgm:prSet>
      <dgm:spPr/>
    </dgm:pt>
    <dgm:pt modelId="{78C99F00-FD85-44EA-BA94-A110A6D72F13}" type="pres">
      <dgm:prSet presAssocID="{CAF19977-31A9-41EE-8718-A083C2C35949}" presName="nodeRect" presStyleLbl="alignNode1" presStyleIdx="0" presStyleCnt="4">
        <dgm:presLayoutVars>
          <dgm:bulletEnabled val="1"/>
        </dgm:presLayoutVars>
      </dgm:prSet>
      <dgm:spPr/>
    </dgm:pt>
    <dgm:pt modelId="{AEFE3119-9BDC-4090-81AA-CD8EA43661DD}" type="pres">
      <dgm:prSet presAssocID="{B14C13AF-31DE-4765-8FC8-3E96D3B406AF}" presName="sibTrans" presStyleCnt="0"/>
      <dgm:spPr/>
    </dgm:pt>
    <dgm:pt modelId="{EFE6621A-1FF4-46CB-B9B4-1090994D9746}" type="pres">
      <dgm:prSet presAssocID="{92A8CA16-C9F4-4088-87E2-E3D4B5D9C475}" presName="compositeNode" presStyleCnt="0">
        <dgm:presLayoutVars>
          <dgm:bulletEnabled val="1"/>
        </dgm:presLayoutVars>
      </dgm:prSet>
      <dgm:spPr/>
    </dgm:pt>
    <dgm:pt modelId="{280D8600-A883-433E-B8FE-D7030E4E46FE}" type="pres">
      <dgm:prSet presAssocID="{92A8CA16-C9F4-4088-87E2-E3D4B5D9C475}" presName="bgRect" presStyleLbl="alignNode1" presStyleIdx="1" presStyleCnt="4"/>
      <dgm:spPr/>
    </dgm:pt>
    <dgm:pt modelId="{47BDBE30-6A00-4D23-8317-79AC5B8F5DFC}" type="pres">
      <dgm:prSet presAssocID="{FCA9130F-FCFF-45BD-A20C-7215DE47507E}" presName="sibTransNodeRect" presStyleLbl="alignNode1" presStyleIdx="1" presStyleCnt="4">
        <dgm:presLayoutVars>
          <dgm:chMax val="0"/>
          <dgm:bulletEnabled val="1"/>
        </dgm:presLayoutVars>
      </dgm:prSet>
      <dgm:spPr/>
    </dgm:pt>
    <dgm:pt modelId="{FFD9F3BE-6EAA-4FE3-829E-EF0362A6A992}" type="pres">
      <dgm:prSet presAssocID="{92A8CA16-C9F4-4088-87E2-E3D4B5D9C475}" presName="nodeRect" presStyleLbl="alignNode1" presStyleIdx="1" presStyleCnt="4">
        <dgm:presLayoutVars>
          <dgm:bulletEnabled val="1"/>
        </dgm:presLayoutVars>
      </dgm:prSet>
      <dgm:spPr/>
    </dgm:pt>
    <dgm:pt modelId="{39EBB448-1E45-4D5F-AD12-DB40D0D13B16}" type="pres">
      <dgm:prSet presAssocID="{FCA9130F-FCFF-45BD-A20C-7215DE47507E}" presName="sibTrans" presStyleCnt="0"/>
      <dgm:spPr/>
    </dgm:pt>
    <dgm:pt modelId="{D7AD89E8-1258-4753-AC94-882EAAE780C0}" type="pres">
      <dgm:prSet presAssocID="{6B182CAE-2A25-4180-B5E4-C27029782D78}" presName="compositeNode" presStyleCnt="0">
        <dgm:presLayoutVars>
          <dgm:bulletEnabled val="1"/>
        </dgm:presLayoutVars>
      </dgm:prSet>
      <dgm:spPr/>
    </dgm:pt>
    <dgm:pt modelId="{0971C8B3-1C2F-420F-A0CB-2E3D2C3C705F}" type="pres">
      <dgm:prSet presAssocID="{6B182CAE-2A25-4180-B5E4-C27029782D78}" presName="bgRect" presStyleLbl="alignNode1" presStyleIdx="2" presStyleCnt="4"/>
      <dgm:spPr/>
    </dgm:pt>
    <dgm:pt modelId="{AE926A94-F5E1-4F6A-846E-B555366A4680}" type="pres">
      <dgm:prSet presAssocID="{31F2709B-DEE8-40A5-BB2D-C0B8D4C31FCF}" presName="sibTransNodeRect" presStyleLbl="alignNode1" presStyleIdx="2" presStyleCnt="4">
        <dgm:presLayoutVars>
          <dgm:chMax val="0"/>
          <dgm:bulletEnabled val="1"/>
        </dgm:presLayoutVars>
      </dgm:prSet>
      <dgm:spPr/>
    </dgm:pt>
    <dgm:pt modelId="{9DCA5BAB-E639-4555-806E-A8F69BA0F76D}" type="pres">
      <dgm:prSet presAssocID="{6B182CAE-2A25-4180-B5E4-C27029782D78}" presName="nodeRect" presStyleLbl="alignNode1" presStyleIdx="2" presStyleCnt="4">
        <dgm:presLayoutVars>
          <dgm:bulletEnabled val="1"/>
        </dgm:presLayoutVars>
      </dgm:prSet>
      <dgm:spPr/>
    </dgm:pt>
    <dgm:pt modelId="{8B3EA506-6257-4E87-B3A8-2021AFF971BD}" type="pres">
      <dgm:prSet presAssocID="{31F2709B-DEE8-40A5-BB2D-C0B8D4C31FCF}" presName="sibTrans" presStyleCnt="0"/>
      <dgm:spPr/>
    </dgm:pt>
    <dgm:pt modelId="{1D747EE7-F0E8-4B08-B168-07A8906112FB}" type="pres">
      <dgm:prSet presAssocID="{8A404C32-01D3-4766-B918-95F2A7C81F44}" presName="compositeNode" presStyleCnt="0">
        <dgm:presLayoutVars>
          <dgm:bulletEnabled val="1"/>
        </dgm:presLayoutVars>
      </dgm:prSet>
      <dgm:spPr/>
    </dgm:pt>
    <dgm:pt modelId="{110A18E4-96F6-4621-AEB0-12A72B3EAF2A}" type="pres">
      <dgm:prSet presAssocID="{8A404C32-01D3-4766-B918-95F2A7C81F44}" presName="bgRect" presStyleLbl="alignNode1" presStyleIdx="3" presStyleCnt="4"/>
      <dgm:spPr/>
    </dgm:pt>
    <dgm:pt modelId="{D399019A-C90B-43BE-ADC4-2A2AFE354F55}" type="pres">
      <dgm:prSet presAssocID="{BECC8916-2EC1-4E87-9694-76463C75B7B2}" presName="sibTransNodeRect" presStyleLbl="alignNode1" presStyleIdx="3" presStyleCnt="4">
        <dgm:presLayoutVars>
          <dgm:chMax val="0"/>
          <dgm:bulletEnabled val="1"/>
        </dgm:presLayoutVars>
      </dgm:prSet>
      <dgm:spPr/>
    </dgm:pt>
    <dgm:pt modelId="{BA71F571-2613-4A41-B294-670E5CC8DF93}" type="pres">
      <dgm:prSet presAssocID="{8A404C32-01D3-4766-B918-95F2A7C81F44}" presName="nodeRect" presStyleLbl="alignNode1" presStyleIdx="3" presStyleCnt="4">
        <dgm:presLayoutVars>
          <dgm:bulletEnabled val="1"/>
        </dgm:presLayoutVars>
      </dgm:prSet>
      <dgm:spPr/>
    </dgm:pt>
  </dgm:ptLst>
  <dgm:cxnLst>
    <dgm:cxn modelId="{D890650E-C4F7-416C-B0F6-7F7974F898B4}" srcId="{EDA0B645-E410-4139-8C4B-727D3243D47A}" destId="{8A404C32-01D3-4766-B918-95F2A7C81F44}" srcOrd="3" destOrd="0" parTransId="{A17479C7-4227-422E-8592-77A079B76C56}" sibTransId="{BECC8916-2EC1-4E87-9694-76463C75B7B2}"/>
    <dgm:cxn modelId="{800EFB22-67B0-4921-8CA1-8188819389A7}" type="presOf" srcId="{6B182CAE-2A25-4180-B5E4-C27029782D78}" destId="{0971C8B3-1C2F-420F-A0CB-2E3D2C3C705F}" srcOrd="0" destOrd="0" presId="urn:microsoft.com/office/officeart/2016/7/layout/LinearBlockProcessNumbered"/>
    <dgm:cxn modelId="{DF4A2D3D-48BE-4B52-9100-6B9DE1DAF5B5}" type="presOf" srcId="{BECC8916-2EC1-4E87-9694-76463C75B7B2}" destId="{D399019A-C90B-43BE-ADC4-2A2AFE354F55}" srcOrd="0" destOrd="0" presId="urn:microsoft.com/office/officeart/2016/7/layout/LinearBlockProcessNumbered"/>
    <dgm:cxn modelId="{D6ACD340-5DD9-422C-AE91-C565F337E044}" type="presOf" srcId="{92A8CA16-C9F4-4088-87E2-E3D4B5D9C475}" destId="{280D8600-A883-433E-B8FE-D7030E4E46FE}" srcOrd="0" destOrd="0" presId="urn:microsoft.com/office/officeart/2016/7/layout/LinearBlockProcessNumbered"/>
    <dgm:cxn modelId="{3B042B56-9108-4336-9B6F-7A349CE1E426}" type="presOf" srcId="{8A404C32-01D3-4766-B918-95F2A7C81F44}" destId="{110A18E4-96F6-4621-AEB0-12A72B3EAF2A}" srcOrd="0" destOrd="0" presId="urn:microsoft.com/office/officeart/2016/7/layout/LinearBlockProcessNumbered"/>
    <dgm:cxn modelId="{91D7AC78-69F5-4A63-875B-BFF14435757F}" srcId="{EDA0B645-E410-4139-8C4B-727D3243D47A}" destId="{92A8CA16-C9F4-4088-87E2-E3D4B5D9C475}" srcOrd="1" destOrd="0" parTransId="{64F360F7-DB15-46FB-B21A-B46086292AA1}" sibTransId="{FCA9130F-FCFF-45BD-A20C-7215DE47507E}"/>
    <dgm:cxn modelId="{52E4B77F-2952-49BA-8177-D0485FAF91EF}" type="presOf" srcId="{EDA0B645-E410-4139-8C4B-727D3243D47A}" destId="{C444566D-18F1-4846-ADD2-343746F9A1D0}" srcOrd="0" destOrd="0" presId="urn:microsoft.com/office/officeart/2016/7/layout/LinearBlockProcessNumbered"/>
    <dgm:cxn modelId="{FE00E77F-D803-4505-8211-B2BA7C496390}" type="presOf" srcId="{8A404C32-01D3-4766-B918-95F2A7C81F44}" destId="{BA71F571-2613-4A41-B294-670E5CC8DF93}" srcOrd="1" destOrd="0" presId="urn:microsoft.com/office/officeart/2016/7/layout/LinearBlockProcessNumbered"/>
    <dgm:cxn modelId="{4FAB1496-8B49-472B-A184-F28D3863CE33}" type="presOf" srcId="{B14C13AF-31DE-4765-8FC8-3E96D3B406AF}" destId="{5F20B6AB-E662-4768-91AE-720D31AE287C}" srcOrd="0" destOrd="0" presId="urn:microsoft.com/office/officeart/2016/7/layout/LinearBlockProcessNumbered"/>
    <dgm:cxn modelId="{4FE4C69F-78A6-487D-B972-0A464BC3D845}" srcId="{EDA0B645-E410-4139-8C4B-727D3243D47A}" destId="{CAF19977-31A9-41EE-8718-A083C2C35949}" srcOrd="0" destOrd="0" parTransId="{4D22A5D0-EA42-4229-A538-342C2725D40C}" sibTransId="{B14C13AF-31DE-4765-8FC8-3E96D3B406AF}"/>
    <dgm:cxn modelId="{A764A0A2-4EC5-4DE3-ADF7-3F59A4804354}" type="presOf" srcId="{CAF19977-31A9-41EE-8718-A083C2C35949}" destId="{29E76E56-E0C1-4466-873C-C865B925715F}" srcOrd="0" destOrd="0" presId="urn:microsoft.com/office/officeart/2016/7/layout/LinearBlockProcessNumbered"/>
    <dgm:cxn modelId="{9B1A55A8-D196-4201-BC96-E523046AA8D9}" type="presOf" srcId="{FCA9130F-FCFF-45BD-A20C-7215DE47507E}" destId="{47BDBE30-6A00-4D23-8317-79AC5B8F5DFC}" srcOrd="0" destOrd="0" presId="urn:microsoft.com/office/officeart/2016/7/layout/LinearBlockProcessNumbered"/>
    <dgm:cxn modelId="{FAACECBC-F98C-45F3-99C1-92128FF58D42}" srcId="{EDA0B645-E410-4139-8C4B-727D3243D47A}" destId="{6B182CAE-2A25-4180-B5E4-C27029782D78}" srcOrd="2" destOrd="0" parTransId="{ED37BFB4-9F0A-47F6-87A2-9BA376435881}" sibTransId="{31F2709B-DEE8-40A5-BB2D-C0B8D4C31FCF}"/>
    <dgm:cxn modelId="{F77BB2CC-6238-4F97-B6FA-17BD9275365B}" type="presOf" srcId="{31F2709B-DEE8-40A5-BB2D-C0B8D4C31FCF}" destId="{AE926A94-F5E1-4F6A-846E-B555366A4680}" srcOrd="0" destOrd="0" presId="urn:microsoft.com/office/officeart/2016/7/layout/LinearBlockProcessNumbered"/>
    <dgm:cxn modelId="{2ED5A2D0-01B4-4B5E-A597-456B8F096984}" type="presOf" srcId="{6B182CAE-2A25-4180-B5E4-C27029782D78}" destId="{9DCA5BAB-E639-4555-806E-A8F69BA0F76D}" srcOrd="1" destOrd="0" presId="urn:microsoft.com/office/officeart/2016/7/layout/LinearBlockProcessNumbered"/>
    <dgm:cxn modelId="{100137EC-04F7-4900-8508-D12855C5FF3B}" type="presOf" srcId="{92A8CA16-C9F4-4088-87E2-E3D4B5D9C475}" destId="{FFD9F3BE-6EAA-4FE3-829E-EF0362A6A992}" srcOrd="1" destOrd="0" presId="urn:microsoft.com/office/officeart/2016/7/layout/LinearBlockProcessNumbered"/>
    <dgm:cxn modelId="{4DB94AF1-FDB9-46EC-8B04-C6748CD5B0CB}" type="presOf" srcId="{CAF19977-31A9-41EE-8718-A083C2C35949}" destId="{78C99F00-FD85-44EA-BA94-A110A6D72F13}" srcOrd="1" destOrd="0" presId="urn:microsoft.com/office/officeart/2016/7/layout/LinearBlockProcessNumbered"/>
    <dgm:cxn modelId="{8751211F-0C53-4D19-8DCC-A4E7DC5F9AF4}" type="presParOf" srcId="{C444566D-18F1-4846-ADD2-343746F9A1D0}" destId="{3F5C891D-B5BB-453D-BFDB-DAC9B51B24CB}" srcOrd="0" destOrd="0" presId="urn:microsoft.com/office/officeart/2016/7/layout/LinearBlockProcessNumbered"/>
    <dgm:cxn modelId="{AFC1102A-BF90-41B8-BD7A-C7E493614E3D}" type="presParOf" srcId="{3F5C891D-B5BB-453D-BFDB-DAC9B51B24CB}" destId="{29E76E56-E0C1-4466-873C-C865B925715F}" srcOrd="0" destOrd="0" presId="urn:microsoft.com/office/officeart/2016/7/layout/LinearBlockProcessNumbered"/>
    <dgm:cxn modelId="{DC20C905-A740-42A2-9302-643233004E82}" type="presParOf" srcId="{3F5C891D-B5BB-453D-BFDB-DAC9B51B24CB}" destId="{5F20B6AB-E662-4768-91AE-720D31AE287C}" srcOrd="1" destOrd="0" presId="urn:microsoft.com/office/officeart/2016/7/layout/LinearBlockProcessNumbered"/>
    <dgm:cxn modelId="{5A7FC14E-21EF-4F16-BC0C-8E968D4AD664}" type="presParOf" srcId="{3F5C891D-B5BB-453D-BFDB-DAC9B51B24CB}" destId="{78C99F00-FD85-44EA-BA94-A110A6D72F13}" srcOrd="2" destOrd="0" presId="urn:microsoft.com/office/officeart/2016/7/layout/LinearBlockProcessNumbered"/>
    <dgm:cxn modelId="{F4330286-F9ED-477D-991E-08E2BF1A491A}" type="presParOf" srcId="{C444566D-18F1-4846-ADD2-343746F9A1D0}" destId="{AEFE3119-9BDC-4090-81AA-CD8EA43661DD}" srcOrd="1" destOrd="0" presId="urn:microsoft.com/office/officeart/2016/7/layout/LinearBlockProcessNumbered"/>
    <dgm:cxn modelId="{51552841-2DB9-42D9-96C4-5DBB32607DF3}" type="presParOf" srcId="{C444566D-18F1-4846-ADD2-343746F9A1D0}" destId="{EFE6621A-1FF4-46CB-B9B4-1090994D9746}" srcOrd="2" destOrd="0" presId="urn:microsoft.com/office/officeart/2016/7/layout/LinearBlockProcessNumbered"/>
    <dgm:cxn modelId="{6EFEAB48-1956-4783-AC04-E81B3C479097}" type="presParOf" srcId="{EFE6621A-1FF4-46CB-B9B4-1090994D9746}" destId="{280D8600-A883-433E-B8FE-D7030E4E46FE}" srcOrd="0" destOrd="0" presId="urn:microsoft.com/office/officeart/2016/7/layout/LinearBlockProcessNumbered"/>
    <dgm:cxn modelId="{5CF61704-FFF7-447C-857B-42C6E9A41EA8}" type="presParOf" srcId="{EFE6621A-1FF4-46CB-B9B4-1090994D9746}" destId="{47BDBE30-6A00-4D23-8317-79AC5B8F5DFC}" srcOrd="1" destOrd="0" presId="urn:microsoft.com/office/officeart/2016/7/layout/LinearBlockProcessNumbered"/>
    <dgm:cxn modelId="{12B2AE0A-46D2-4515-A2A4-9AC965145CC5}" type="presParOf" srcId="{EFE6621A-1FF4-46CB-B9B4-1090994D9746}" destId="{FFD9F3BE-6EAA-4FE3-829E-EF0362A6A992}" srcOrd="2" destOrd="0" presId="urn:microsoft.com/office/officeart/2016/7/layout/LinearBlockProcessNumbered"/>
    <dgm:cxn modelId="{C5F713C1-6D57-4F04-9A7B-43EF5A4E1181}" type="presParOf" srcId="{C444566D-18F1-4846-ADD2-343746F9A1D0}" destId="{39EBB448-1E45-4D5F-AD12-DB40D0D13B16}" srcOrd="3" destOrd="0" presId="urn:microsoft.com/office/officeart/2016/7/layout/LinearBlockProcessNumbered"/>
    <dgm:cxn modelId="{1DF496F0-9EF9-4363-8E6A-FAB8A4BFA982}" type="presParOf" srcId="{C444566D-18F1-4846-ADD2-343746F9A1D0}" destId="{D7AD89E8-1258-4753-AC94-882EAAE780C0}" srcOrd="4" destOrd="0" presId="urn:microsoft.com/office/officeart/2016/7/layout/LinearBlockProcessNumbered"/>
    <dgm:cxn modelId="{FA87BB3F-F470-4D62-B348-0718D7470CBD}" type="presParOf" srcId="{D7AD89E8-1258-4753-AC94-882EAAE780C0}" destId="{0971C8B3-1C2F-420F-A0CB-2E3D2C3C705F}" srcOrd="0" destOrd="0" presId="urn:microsoft.com/office/officeart/2016/7/layout/LinearBlockProcessNumbered"/>
    <dgm:cxn modelId="{D0734C70-A905-41AF-9175-955DF1C5D4E0}" type="presParOf" srcId="{D7AD89E8-1258-4753-AC94-882EAAE780C0}" destId="{AE926A94-F5E1-4F6A-846E-B555366A4680}" srcOrd="1" destOrd="0" presId="urn:microsoft.com/office/officeart/2016/7/layout/LinearBlockProcessNumbered"/>
    <dgm:cxn modelId="{86A5D0C9-C0DB-4176-B914-987D0C961821}" type="presParOf" srcId="{D7AD89E8-1258-4753-AC94-882EAAE780C0}" destId="{9DCA5BAB-E639-4555-806E-A8F69BA0F76D}" srcOrd="2" destOrd="0" presId="urn:microsoft.com/office/officeart/2016/7/layout/LinearBlockProcessNumbered"/>
    <dgm:cxn modelId="{8F70C254-6937-40EB-9AC7-0FFA8DB5ACFE}" type="presParOf" srcId="{C444566D-18F1-4846-ADD2-343746F9A1D0}" destId="{8B3EA506-6257-4E87-B3A8-2021AFF971BD}" srcOrd="5" destOrd="0" presId="urn:microsoft.com/office/officeart/2016/7/layout/LinearBlockProcessNumbered"/>
    <dgm:cxn modelId="{3E520E18-7CC4-4014-8AF0-499B18D031ED}" type="presParOf" srcId="{C444566D-18F1-4846-ADD2-343746F9A1D0}" destId="{1D747EE7-F0E8-4B08-B168-07A8906112FB}" srcOrd="6" destOrd="0" presId="urn:microsoft.com/office/officeart/2016/7/layout/LinearBlockProcessNumbered"/>
    <dgm:cxn modelId="{79EA83DD-81D3-439F-8FE5-7827244BD2EA}" type="presParOf" srcId="{1D747EE7-F0E8-4B08-B168-07A8906112FB}" destId="{110A18E4-96F6-4621-AEB0-12A72B3EAF2A}" srcOrd="0" destOrd="0" presId="urn:microsoft.com/office/officeart/2016/7/layout/LinearBlockProcessNumbered"/>
    <dgm:cxn modelId="{3E95E9E1-B6F7-4FFB-9986-1B942E7628AD}" type="presParOf" srcId="{1D747EE7-F0E8-4B08-B168-07A8906112FB}" destId="{D399019A-C90B-43BE-ADC4-2A2AFE354F55}" srcOrd="1" destOrd="0" presId="urn:microsoft.com/office/officeart/2016/7/layout/LinearBlockProcessNumbered"/>
    <dgm:cxn modelId="{ABE3F051-9AF6-4A1C-B1DF-C02D54B44A51}" type="presParOf" srcId="{1D747EE7-F0E8-4B08-B168-07A8906112FB}" destId="{BA71F571-2613-4A41-B294-670E5CC8DF93}" srcOrd="2" destOrd="0" presId="urn:microsoft.com/office/officeart/2016/7/layout/LinearBlockProcessNumbered"/>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4DCA73-1CDA-4F95-80E1-D355A65ABEE4}">
      <dsp:nvSpPr>
        <dsp:cNvPr id="0" name=""/>
        <dsp:cNvSpPr/>
      </dsp:nvSpPr>
      <dsp:spPr>
        <a:xfrm>
          <a:off x="-2181" y="195091"/>
          <a:ext cx="7102893" cy="127538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B869A38-6376-4A25-819B-FD17222D66CF}">
      <dsp:nvSpPr>
        <dsp:cNvPr id="0" name=""/>
        <dsp:cNvSpPr/>
      </dsp:nvSpPr>
      <dsp:spPr>
        <a:xfrm>
          <a:off x="383621" y="482052"/>
          <a:ext cx="703522" cy="70146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45B8D30-BC7C-4720-B0A6-9B75C371BFED}">
      <dsp:nvSpPr>
        <dsp:cNvPr id="0" name=""/>
        <dsp:cNvSpPr/>
      </dsp:nvSpPr>
      <dsp:spPr>
        <a:xfrm>
          <a:off x="1472947" y="194266"/>
          <a:ext cx="5400129" cy="16842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8072" tIns="178072" rIns="178072" bIns="178072" numCol="1" spcCol="1270" anchor="t" anchorCtr="0">
          <a:noAutofit/>
        </a:bodyPr>
        <a:lstStyle/>
        <a:p>
          <a:pPr marL="0" lvl="0" indent="0" algn="l" defTabSz="755650">
            <a:lnSpc>
              <a:spcPct val="90000"/>
            </a:lnSpc>
            <a:spcBef>
              <a:spcPct val="0"/>
            </a:spcBef>
            <a:spcAft>
              <a:spcPct val="35000"/>
            </a:spcAft>
            <a:buNone/>
          </a:pPr>
          <a:r>
            <a:rPr lang="en-IN" sz="1700" i="1" u="sng" kern="1200" dirty="0"/>
            <a:t>Data</a:t>
          </a:r>
          <a:r>
            <a:rPr lang="en-IN" sz="1700" u="sng" kern="1200" dirty="0"/>
            <a:t>: </a:t>
          </a:r>
          <a:br>
            <a:rPr lang="en-IN" sz="1700" kern="1200" dirty="0"/>
          </a:br>
          <a:r>
            <a:rPr lang="en-IN" sz="1700" kern="1200" dirty="0"/>
            <a:t>Classical MIDI (from Kaggle)</a:t>
          </a:r>
          <a:br>
            <a:rPr lang="en-IN" sz="1700" kern="1200" dirty="0"/>
          </a:br>
          <a:r>
            <a:rPr lang="en-IN" sz="1700" b="0" i="0" kern="1200" dirty="0"/>
            <a:t>The MAESTRO Dataset (from Google AI)</a:t>
          </a:r>
          <a:endParaRPr lang="en-US" sz="1700" kern="1200" dirty="0"/>
        </a:p>
      </dsp:txBody>
      <dsp:txXfrm>
        <a:off x="1472947" y="194266"/>
        <a:ext cx="5400129" cy="1684220"/>
      </dsp:txXfrm>
    </dsp:sp>
    <dsp:sp modelId="{B5659962-5B51-41A8-9DF4-8060D1A39B2C}">
      <dsp:nvSpPr>
        <dsp:cNvPr id="0" name=""/>
        <dsp:cNvSpPr/>
      </dsp:nvSpPr>
      <dsp:spPr>
        <a:xfrm>
          <a:off x="-2181" y="2242286"/>
          <a:ext cx="7102893" cy="171782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65751AE-3821-440A-A088-4CB383443306}">
      <dsp:nvSpPr>
        <dsp:cNvPr id="0" name=""/>
        <dsp:cNvSpPr/>
      </dsp:nvSpPr>
      <dsp:spPr>
        <a:xfrm>
          <a:off x="383621" y="2750469"/>
          <a:ext cx="703522" cy="70146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A357D90-3B82-4879-93A6-025AC813B225}">
      <dsp:nvSpPr>
        <dsp:cNvPr id="0" name=""/>
        <dsp:cNvSpPr/>
      </dsp:nvSpPr>
      <dsp:spPr>
        <a:xfrm>
          <a:off x="1260344" y="2222479"/>
          <a:ext cx="5400129" cy="16825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8072" tIns="178072" rIns="178072" bIns="178072" numCol="1" spcCol="1270" anchor="t" anchorCtr="0">
          <a:noAutofit/>
        </a:bodyPr>
        <a:lstStyle/>
        <a:p>
          <a:pPr marL="0" lvl="0" indent="0" algn="l" defTabSz="755650">
            <a:lnSpc>
              <a:spcPct val="90000"/>
            </a:lnSpc>
            <a:spcBef>
              <a:spcPct val="0"/>
            </a:spcBef>
            <a:spcAft>
              <a:spcPct val="35000"/>
            </a:spcAft>
            <a:buNone/>
          </a:pPr>
          <a:r>
            <a:rPr lang="en-US" sz="1700" b="0" i="1" u="sng" kern="1200" dirty="0"/>
            <a:t>MIDI file format</a:t>
          </a:r>
          <a:r>
            <a:rPr lang="en-US" sz="1700" b="0" i="0" kern="1200" dirty="0"/>
            <a:t>: Musical instrument Digital interface connects a wide variety of Electronic musical instruments, computers, and related audio devices for playing, editing and recording music. A single MIDI cable can carry up to 16 channels of MIDI data, each which can be routed to a separate device. </a:t>
          </a:r>
          <a:endParaRPr lang="en-US" sz="1700" kern="1200" dirty="0"/>
        </a:p>
      </dsp:txBody>
      <dsp:txXfrm>
        <a:off x="1260344" y="2222479"/>
        <a:ext cx="5400129" cy="1682571"/>
      </dsp:txXfrm>
    </dsp:sp>
    <dsp:sp modelId="{E46AE500-8DF1-45C8-A64E-3F1DF636BC13}">
      <dsp:nvSpPr>
        <dsp:cNvPr id="0" name=""/>
        <dsp:cNvSpPr/>
      </dsp:nvSpPr>
      <dsp:spPr>
        <a:xfrm>
          <a:off x="-2181" y="4509886"/>
          <a:ext cx="7102893" cy="127538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EE96422-F7C5-4C2D-8AE8-53BCDE67DFCA}">
      <dsp:nvSpPr>
        <dsp:cNvPr id="0" name=""/>
        <dsp:cNvSpPr/>
      </dsp:nvSpPr>
      <dsp:spPr>
        <a:xfrm>
          <a:off x="383621" y="4796848"/>
          <a:ext cx="703522" cy="70146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2E4FD70-ADB4-45B2-9C6A-7D736527DA89}">
      <dsp:nvSpPr>
        <dsp:cNvPr id="0" name=""/>
        <dsp:cNvSpPr/>
      </dsp:nvSpPr>
      <dsp:spPr>
        <a:xfrm>
          <a:off x="1241708" y="4509878"/>
          <a:ext cx="5863365" cy="16825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8072" tIns="178072" rIns="178072" bIns="178072" numCol="1" spcCol="1270" anchor="t" anchorCtr="0">
          <a:noAutofit/>
        </a:bodyPr>
        <a:lstStyle/>
        <a:p>
          <a:pPr marL="0" lvl="0" indent="0" algn="l" defTabSz="755650">
            <a:lnSpc>
              <a:spcPct val="90000"/>
            </a:lnSpc>
            <a:spcBef>
              <a:spcPct val="0"/>
            </a:spcBef>
            <a:spcAft>
              <a:spcPct val="35000"/>
            </a:spcAft>
            <a:buNone/>
          </a:pPr>
          <a:r>
            <a:rPr lang="en-US" sz="1700" b="0" i="0" kern="1200" dirty="0"/>
            <a:t>Music stream is an ASCII based shorthand form of </a:t>
          </a:r>
          <a:r>
            <a:rPr lang="en-US" sz="1700" b="0" i="0" kern="1200" dirty="0">
              <a:hlinkClick xmlns:r="http://schemas.openxmlformats.org/officeDocument/2006/relationships" r:id="rId7"/>
            </a:rPr>
            <a:t>musical notation</a:t>
          </a:r>
          <a:r>
            <a:rPr lang="en-US" sz="1700" b="0" i="0" kern="1200" dirty="0"/>
            <a:t> for computers. In musical terms, there are basically seven notes of the music system along with rests which are represented using letters a-g, A-G and z.</a:t>
          </a:r>
        </a:p>
      </dsp:txBody>
      <dsp:txXfrm>
        <a:off x="1241708" y="4509878"/>
        <a:ext cx="5863365" cy="168258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9E76E56-E0C1-4466-873C-C865B925715F}">
      <dsp:nvSpPr>
        <dsp:cNvPr id="0" name=""/>
        <dsp:cNvSpPr/>
      </dsp:nvSpPr>
      <dsp:spPr>
        <a:xfrm>
          <a:off x="205" y="0"/>
          <a:ext cx="2479997" cy="2867399"/>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4969" tIns="0" rIns="244969" bIns="330200" numCol="1" spcCol="1270" anchor="t" anchorCtr="0">
          <a:noAutofit/>
        </a:bodyPr>
        <a:lstStyle/>
        <a:p>
          <a:pPr marL="0" lvl="0" indent="0" algn="l" defTabSz="800100">
            <a:lnSpc>
              <a:spcPct val="100000"/>
            </a:lnSpc>
            <a:spcBef>
              <a:spcPct val="0"/>
            </a:spcBef>
            <a:spcAft>
              <a:spcPct val="35000"/>
            </a:spcAft>
            <a:buNone/>
            <a:defRPr cap="all"/>
          </a:pPr>
          <a:r>
            <a:rPr lang="en-US" sz="1800" b="1" kern="1200" dirty="0"/>
            <a:t>To handle variable length sequences</a:t>
          </a:r>
        </a:p>
      </dsp:txBody>
      <dsp:txXfrm>
        <a:off x="205" y="1146959"/>
        <a:ext cx="2479997" cy="1720439"/>
      </dsp:txXfrm>
    </dsp:sp>
    <dsp:sp modelId="{5F20B6AB-E662-4768-91AE-720D31AE287C}">
      <dsp:nvSpPr>
        <dsp:cNvPr id="0" name=""/>
        <dsp:cNvSpPr/>
      </dsp:nvSpPr>
      <dsp:spPr>
        <a:xfrm>
          <a:off x="205" y="0"/>
          <a:ext cx="2479997" cy="114695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4969" tIns="165100" rIns="244969" bIns="165100" numCol="1" spcCol="1270" anchor="ctr" anchorCtr="0">
          <a:noAutofit/>
        </a:bodyPr>
        <a:lstStyle/>
        <a:p>
          <a:pPr marL="0" lvl="0" indent="0" algn="l" defTabSz="2489200">
            <a:lnSpc>
              <a:spcPct val="90000"/>
            </a:lnSpc>
            <a:spcBef>
              <a:spcPct val="0"/>
            </a:spcBef>
            <a:spcAft>
              <a:spcPct val="35000"/>
            </a:spcAft>
            <a:buNone/>
          </a:pPr>
          <a:r>
            <a:rPr lang="en-US" sz="5600" kern="1200"/>
            <a:t>01</a:t>
          </a:r>
        </a:p>
      </dsp:txBody>
      <dsp:txXfrm>
        <a:off x="205" y="0"/>
        <a:ext cx="2479997" cy="1146959"/>
      </dsp:txXfrm>
    </dsp:sp>
    <dsp:sp modelId="{280D8600-A883-433E-B8FE-D7030E4E46FE}">
      <dsp:nvSpPr>
        <dsp:cNvPr id="0" name=""/>
        <dsp:cNvSpPr/>
      </dsp:nvSpPr>
      <dsp:spPr>
        <a:xfrm>
          <a:off x="2678602" y="0"/>
          <a:ext cx="2479997" cy="2867399"/>
        </a:xfrm>
        <a:prstGeom prst="rect">
          <a:avLst/>
        </a:prstGeom>
        <a:solidFill>
          <a:schemeClr val="accent2">
            <a:hueOff val="-827590"/>
            <a:satOff val="-1310"/>
            <a:lumOff val="-784"/>
            <a:alphaOff val="0"/>
          </a:schemeClr>
        </a:solidFill>
        <a:ln w="12700" cap="flat" cmpd="sng" algn="ctr">
          <a:solidFill>
            <a:schemeClr val="accent2">
              <a:hueOff val="-827590"/>
              <a:satOff val="-1310"/>
              <a:lumOff val="-78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4969" tIns="0" rIns="244969" bIns="330200" numCol="1" spcCol="1270" anchor="t" anchorCtr="0">
          <a:noAutofit/>
        </a:bodyPr>
        <a:lstStyle/>
        <a:p>
          <a:pPr marL="0" lvl="0" indent="0" algn="l" defTabSz="800100">
            <a:lnSpc>
              <a:spcPct val="100000"/>
            </a:lnSpc>
            <a:spcBef>
              <a:spcPct val="0"/>
            </a:spcBef>
            <a:spcAft>
              <a:spcPct val="35000"/>
            </a:spcAft>
            <a:buNone/>
            <a:defRPr cap="all"/>
          </a:pPr>
          <a:r>
            <a:rPr lang="en-US" sz="1800" b="1" kern="1200" dirty="0"/>
            <a:t>To track long-term dependencies (memory)</a:t>
          </a:r>
        </a:p>
      </dsp:txBody>
      <dsp:txXfrm>
        <a:off x="2678602" y="1146959"/>
        <a:ext cx="2479997" cy="1720439"/>
      </dsp:txXfrm>
    </dsp:sp>
    <dsp:sp modelId="{47BDBE30-6A00-4D23-8317-79AC5B8F5DFC}">
      <dsp:nvSpPr>
        <dsp:cNvPr id="0" name=""/>
        <dsp:cNvSpPr/>
      </dsp:nvSpPr>
      <dsp:spPr>
        <a:xfrm>
          <a:off x="2678602" y="0"/>
          <a:ext cx="2479997" cy="114695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4969" tIns="165100" rIns="244969" bIns="165100" numCol="1" spcCol="1270" anchor="ctr" anchorCtr="0">
          <a:noAutofit/>
        </a:bodyPr>
        <a:lstStyle/>
        <a:p>
          <a:pPr marL="0" lvl="0" indent="0" algn="l" defTabSz="2489200">
            <a:lnSpc>
              <a:spcPct val="90000"/>
            </a:lnSpc>
            <a:spcBef>
              <a:spcPct val="0"/>
            </a:spcBef>
            <a:spcAft>
              <a:spcPct val="35000"/>
            </a:spcAft>
            <a:buNone/>
          </a:pPr>
          <a:r>
            <a:rPr lang="en-US" sz="5600" kern="1200"/>
            <a:t>02</a:t>
          </a:r>
        </a:p>
      </dsp:txBody>
      <dsp:txXfrm>
        <a:off x="2678602" y="0"/>
        <a:ext cx="2479997" cy="1146959"/>
      </dsp:txXfrm>
    </dsp:sp>
    <dsp:sp modelId="{0971C8B3-1C2F-420F-A0CB-2E3D2C3C705F}">
      <dsp:nvSpPr>
        <dsp:cNvPr id="0" name=""/>
        <dsp:cNvSpPr/>
      </dsp:nvSpPr>
      <dsp:spPr>
        <a:xfrm>
          <a:off x="5356999" y="0"/>
          <a:ext cx="2479997" cy="2867399"/>
        </a:xfrm>
        <a:prstGeom prst="rect">
          <a:avLst/>
        </a:prstGeom>
        <a:solidFill>
          <a:schemeClr val="accent2">
            <a:hueOff val="-1655181"/>
            <a:satOff val="-2619"/>
            <a:lumOff val="-1568"/>
            <a:alphaOff val="0"/>
          </a:schemeClr>
        </a:solidFill>
        <a:ln w="12700" cap="flat" cmpd="sng" algn="ctr">
          <a:solidFill>
            <a:schemeClr val="accent2">
              <a:hueOff val="-1655181"/>
              <a:satOff val="-2619"/>
              <a:lumOff val="-156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4969" tIns="0" rIns="244969" bIns="330200" numCol="1" spcCol="1270" anchor="t" anchorCtr="0">
          <a:noAutofit/>
        </a:bodyPr>
        <a:lstStyle/>
        <a:p>
          <a:pPr marL="0" lvl="0" indent="0" algn="l" defTabSz="800100">
            <a:lnSpc>
              <a:spcPct val="100000"/>
            </a:lnSpc>
            <a:spcBef>
              <a:spcPct val="0"/>
            </a:spcBef>
            <a:spcAft>
              <a:spcPct val="35000"/>
            </a:spcAft>
            <a:buNone/>
            <a:defRPr cap="all"/>
          </a:pPr>
          <a:r>
            <a:rPr lang="en-US" sz="1800" b="1" kern="1200" dirty="0"/>
            <a:t>To maintain information about the order</a:t>
          </a:r>
        </a:p>
      </dsp:txBody>
      <dsp:txXfrm>
        <a:off x="5356999" y="1146959"/>
        <a:ext cx="2479997" cy="1720439"/>
      </dsp:txXfrm>
    </dsp:sp>
    <dsp:sp modelId="{AE926A94-F5E1-4F6A-846E-B555366A4680}">
      <dsp:nvSpPr>
        <dsp:cNvPr id="0" name=""/>
        <dsp:cNvSpPr/>
      </dsp:nvSpPr>
      <dsp:spPr>
        <a:xfrm>
          <a:off x="5356999" y="0"/>
          <a:ext cx="2479997" cy="114695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4969" tIns="165100" rIns="244969" bIns="165100" numCol="1" spcCol="1270" anchor="ctr" anchorCtr="0">
          <a:noAutofit/>
        </a:bodyPr>
        <a:lstStyle/>
        <a:p>
          <a:pPr marL="0" lvl="0" indent="0" algn="l" defTabSz="2489200">
            <a:lnSpc>
              <a:spcPct val="90000"/>
            </a:lnSpc>
            <a:spcBef>
              <a:spcPct val="0"/>
            </a:spcBef>
            <a:spcAft>
              <a:spcPct val="35000"/>
            </a:spcAft>
            <a:buNone/>
          </a:pPr>
          <a:r>
            <a:rPr lang="en-US" sz="5600" kern="1200"/>
            <a:t>03</a:t>
          </a:r>
        </a:p>
      </dsp:txBody>
      <dsp:txXfrm>
        <a:off x="5356999" y="0"/>
        <a:ext cx="2479997" cy="1146959"/>
      </dsp:txXfrm>
    </dsp:sp>
    <dsp:sp modelId="{110A18E4-96F6-4621-AEB0-12A72B3EAF2A}">
      <dsp:nvSpPr>
        <dsp:cNvPr id="0" name=""/>
        <dsp:cNvSpPr/>
      </dsp:nvSpPr>
      <dsp:spPr>
        <a:xfrm>
          <a:off x="8035397" y="0"/>
          <a:ext cx="2479997" cy="2867399"/>
        </a:xfrm>
        <a:prstGeom prst="rect">
          <a:avLst/>
        </a:prstGeom>
        <a:solidFill>
          <a:schemeClr val="accent2">
            <a:hueOff val="-2482771"/>
            <a:satOff val="-3929"/>
            <a:lumOff val="-2352"/>
            <a:alphaOff val="0"/>
          </a:schemeClr>
        </a:solidFill>
        <a:ln w="12700" cap="flat" cmpd="sng" algn="ctr">
          <a:solidFill>
            <a:schemeClr val="accent2">
              <a:hueOff val="-2482771"/>
              <a:satOff val="-3929"/>
              <a:lumOff val="-235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4969" tIns="0" rIns="244969" bIns="330200" numCol="1" spcCol="1270" anchor="t" anchorCtr="0">
          <a:noAutofit/>
        </a:bodyPr>
        <a:lstStyle/>
        <a:p>
          <a:pPr marL="0" lvl="0" indent="0" algn="l" defTabSz="800100">
            <a:lnSpc>
              <a:spcPct val="100000"/>
            </a:lnSpc>
            <a:spcBef>
              <a:spcPct val="0"/>
            </a:spcBef>
            <a:spcAft>
              <a:spcPct val="35000"/>
            </a:spcAft>
            <a:buNone/>
            <a:defRPr cap="all"/>
          </a:pPr>
          <a:r>
            <a:rPr lang="en-US" sz="1800" b="1" kern="1200" dirty="0"/>
            <a:t>To share parameters across the sequence (weight sharing)</a:t>
          </a:r>
        </a:p>
      </dsp:txBody>
      <dsp:txXfrm>
        <a:off x="8035397" y="1146959"/>
        <a:ext cx="2479997" cy="1720439"/>
      </dsp:txXfrm>
    </dsp:sp>
    <dsp:sp modelId="{D399019A-C90B-43BE-ADC4-2A2AFE354F55}">
      <dsp:nvSpPr>
        <dsp:cNvPr id="0" name=""/>
        <dsp:cNvSpPr/>
      </dsp:nvSpPr>
      <dsp:spPr>
        <a:xfrm>
          <a:off x="8035397" y="0"/>
          <a:ext cx="2479997" cy="114695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244969" tIns="165100" rIns="244969" bIns="165100" numCol="1" spcCol="1270" anchor="ctr" anchorCtr="0">
          <a:noAutofit/>
        </a:bodyPr>
        <a:lstStyle/>
        <a:p>
          <a:pPr marL="0" lvl="0" indent="0" algn="l" defTabSz="2489200">
            <a:lnSpc>
              <a:spcPct val="90000"/>
            </a:lnSpc>
            <a:spcBef>
              <a:spcPct val="0"/>
            </a:spcBef>
            <a:spcAft>
              <a:spcPct val="35000"/>
            </a:spcAft>
            <a:buNone/>
          </a:pPr>
          <a:r>
            <a:rPr lang="en-US" sz="5600" kern="1200"/>
            <a:t>04</a:t>
          </a:r>
        </a:p>
      </dsp:txBody>
      <dsp:txXfrm>
        <a:off x="8035397" y="0"/>
        <a:ext cx="2479997" cy="1146959"/>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gif>
</file>

<file path=ppt/media/image12.png>
</file>

<file path=ppt/media/image13.png>
</file>

<file path=ppt/media/image14.gif>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svg>
</file>

<file path=ppt/media/image5.png>
</file>

<file path=ppt/media/image6.svg>
</file>

<file path=ppt/media/image7.png>
</file>

<file path=ppt/media/image8.svg>
</file>

<file path=ppt/media/image9.png>
</file>

<file path=ppt/media/media1.mp3>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C93714-AEF1-4230-A24B-06841C054BC7}" type="datetimeFigureOut">
              <a:rPr lang="en-IN" smtClean="0"/>
              <a:t>22-06-2022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3D931F-5EDD-449C-B94B-D33B321EC8C7}" type="slidenum">
              <a:rPr lang="en-IN" smtClean="0"/>
              <a:t>‹#›</a:t>
            </a:fld>
            <a:endParaRPr lang="en-IN"/>
          </a:p>
        </p:txBody>
      </p:sp>
    </p:spTree>
    <p:extLst>
      <p:ext uri="{BB962C8B-B14F-4D97-AF65-F5344CB8AC3E}">
        <p14:creationId xmlns:p14="http://schemas.microsoft.com/office/powerpoint/2010/main" val="29086105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music generation is?</a:t>
            </a:r>
          </a:p>
          <a:p>
            <a:r>
              <a:rPr lang="en-US" dirty="0"/>
              <a:t>Why is it required?</a:t>
            </a:r>
          </a:p>
          <a:p>
            <a:r>
              <a:rPr lang="en-US" dirty="0"/>
              <a:t>How is it currently trending, getting used in music industry? (OPEN AI Jukebox)</a:t>
            </a:r>
          </a:p>
          <a:p>
            <a:endParaRPr lang="en-IN" dirty="0"/>
          </a:p>
        </p:txBody>
      </p:sp>
      <p:sp>
        <p:nvSpPr>
          <p:cNvPr id="4" name="Slide Number Placeholder 3"/>
          <p:cNvSpPr>
            <a:spLocks noGrp="1"/>
          </p:cNvSpPr>
          <p:nvPr>
            <p:ph type="sldNum" sz="quarter" idx="5"/>
          </p:nvPr>
        </p:nvSpPr>
        <p:spPr/>
        <p:txBody>
          <a:bodyPr/>
          <a:lstStyle/>
          <a:p>
            <a:fld id="{133D931F-5EDD-449C-B94B-D33B321EC8C7}" type="slidenum">
              <a:rPr lang="en-IN" smtClean="0"/>
              <a:t>2</a:t>
            </a:fld>
            <a:endParaRPr lang="en-IN"/>
          </a:p>
        </p:txBody>
      </p:sp>
    </p:spTree>
    <p:extLst>
      <p:ext uri="{BB962C8B-B14F-4D97-AF65-F5344CB8AC3E}">
        <p14:creationId xmlns:p14="http://schemas.microsoft.com/office/powerpoint/2010/main" val="42886057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Discuss about open ai jukebox and AGI</a:t>
            </a:r>
            <a:endParaRPr lang="en-IN" dirty="0"/>
          </a:p>
        </p:txBody>
      </p:sp>
      <p:sp>
        <p:nvSpPr>
          <p:cNvPr id="4" name="Slide Number Placeholder 3"/>
          <p:cNvSpPr>
            <a:spLocks noGrp="1"/>
          </p:cNvSpPr>
          <p:nvPr>
            <p:ph type="sldNum" sz="quarter" idx="5"/>
          </p:nvPr>
        </p:nvSpPr>
        <p:spPr/>
        <p:txBody>
          <a:bodyPr/>
          <a:lstStyle/>
          <a:p>
            <a:fld id="{133D931F-5EDD-449C-B94B-D33B321EC8C7}" type="slidenum">
              <a:rPr lang="en-IN" smtClean="0"/>
              <a:t>18</a:t>
            </a:fld>
            <a:endParaRPr lang="en-IN"/>
          </a:p>
        </p:txBody>
      </p:sp>
    </p:spTree>
    <p:extLst>
      <p:ext uri="{BB962C8B-B14F-4D97-AF65-F5344CB8AC3E}">
        <p14:creationId xmlns:p14="http://schemas.microsoft.com/office/powerpoint/2010/main" val="18884376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6847D-1CF6-46BA-B46B-48BED0604A28}"/>
              </a:ext>
            </a:extLst>
          </p:cNvPr>
          <p:cNvSpPr>
            <a:spLocks noGrp="1"/>
          </p:cNvSpPr>
          <p:nvPr>
            <p:ph type="ctrTitle"/>
          </p:nvPr>
        </p:nvSpPr>
        <p:spPr>
          <a:xfrm>
            <a:off x="1524000" y="1122363"/>
            <a:ext cx="9144000" cy="2387600"/>
          </a:xfrm>
        </p:spPr>
        <p:txBody>
          <a:bodyPr anchor="b"/>
          <a:lstStyle>
            <a:lvl1pPr algn="ctr">
              <a:defRPr sz="6000" b="1" cap="all" spc="1500" baseline="0">
                <a:latin typeface="+mj-lt"/>
                <a:ea typeface="Source Sans Pro SemiBold" panose="020B0603030403020204" pitchFamily="34" charset="0"/>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FB4F5A5-C931-4A4C-B6B1-EF4C95965BFF}"/>
              </a:ext>
            </a:extLst>
          </p:cNvPr>
          <p:cNvSpPr>
            <a:spLocks noGrp="1"/>
          </p:cNvSpPr>
          <p:nvPr>
            <p:ph type="subTitle" idx="1"/>
          </p:nvPr>
        </p:nvSpPr>
        <p:spPr>
          <a:xfrm>
            <a:off x="1524000" y="3602038"/>
            <a:ext cx="9144000" cy="1655762"/>
          </a:xfrm>
        </p:spPr>
        <p:txBody>
          <a:bodyPr/>
          <a:lstStyle>
            <a:lvl1pPr marL="0" indent="0" algn="ctr">
              <a:buNone/>
              <a:defRPr sz="2400" cap="all" spc="4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grpSp>
        <p:nvGrpSpPr>
          <p:cNvPr id="7" name="Graphic 185">
            <a:extLst>
              <a:ext uri="{FF2B5EF4-FFF2-40B4-BE49-F238E27FC236}">
                <a16:creationId xmlns:a16="http://schemas.microsoft.com/office/drawing/2014/main" id="{8A351602-3772-4279-B0D3-A523F6F6EAB3}"/>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A5AAAA75-5FFB-4C07-AD4A-3146773E6CD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1479895E-3847-44BB-8404-28F14219FB7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0E02F68-8149-4236-8D9F-6B550F78B93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56FCAAB-F073-4561-A484-42C7DD10DC26}"/>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CF8DB94-87A3-43E9-9BBB-301CFF0FB05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35DE4AEC-B6E4-439C-B716-EBE3D4D1DC76}"/>
              </a:ext>
            </a:extLst>
          </p:cNvPr>
          <p:cNvSpPr>
            <a:spLocks noGrp="1"/>
          </p:cNvSpPr>
          <p:nvPr>
            <p:ph type="dt" sz="half" idx="10"/>
          </p:nvPr>
        </p:nvSpPr>
        <p:spPr/>
        <p:txBody>
          <a:bodyPr/>
          <a:lstStyle/>
          <a:p>
            <a:fld id="{97BFF81C-1FCB-4DBA-8044-F1A0FCFD45A6}" type="datetime1">
              <a:rPr lang="en-US" smtClean="0"/>
              <a:t>6/22/2022</a:t>
            </a:fld>
            <a:endParaRPr lang="en-US" dirty="0"/>
          </a:p>
        </p:txBody>
      </p:sp>
      <p:sp>
        <p:nvSpPr>
          <p:cNvPr id="5" name="Footer Placeholder 4">
            <a:extLst>
              <a:ext uri="{FF2B5EF4-FFF2-40B4-BE49-F238E27FC236}">
                <a16:creationId xmlns:a16="http://schemas.microsoft.com/office/drawing/2014/main" id="{F478BC18-102E-45BF-8FEA-801E9C59D143}"/>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FAA8BF5F-B1F8-461F-9B3D-7D50D02423E7}"/>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7D6BF779-0B8C-4CC2-9268-9506AD0C5331}"/>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7908539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3A871-D377-4EC0-9ACF-86842F01E1D0}"/>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3D53202-92A9-45A3-B812-777DB9578B4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7" name="Graphic 185">
            <a:extLst>
              <a:ext uri="{FF2B5EF4-FFF2-40B4-BE49-F238E27FC236}">
                <a16:creationId xmlns:a16="http://schemas.microsoft.com/office/drawing/2014/main" id="{7196FB0C-3A9D-4892-90C9-21F3459AAD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16938C96-CF0F-4B69-A695-913F11BFC6F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3CA7E6BB-6B60-4BF5-9D3E-A3FE782EF5B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F693EDA-57B3-4AEB-863B-B198C2A5A8E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B3A04A96-045F-4B6E-AEEE-11A2FA01B4F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FB357DC-5AD3-44F4-879B-5AD6B18AC36F}"/>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A2CA47F-83AD-4BE3-AC2F-6C17883F78C7}"/>
              </a:ext>
            </a:extLst>
          </p:cNvPr>
          <p:cNvSpPr>
            <a:spLocks noGrp="1"/>
          </p:cNvSpPr>
          <p:nvPr>
            <p:ph type="dt" sz="half" idx="10"/>
          </p:nvPr>
        </p:nvSpPr>
        <p:spPr/>
        <p:txBody>
          <a:bodyPr/>
          <a:lstStyle/>
          <a:p>
            <a:fld id="{FB9092B3-2D87-4CDF-B84B-C46E5F5D31F7}" type="datetime1">
              <a:rPr lang="en-US" smtClean="0"/>
              <a:t>6/22/2022</a:t>
            </a:fld>
            <a:endParaRPr lang="en-US" dirty="0"/>
          </a:p>
        </p:txBody>
      </p:sp>
      <p:sp>
        <p:nvSpPr>
          <p:cNvPr id="5" name="Footer Placeholder 4">
            <a:extLst>
              <a:ext uri="{FF2B5EF4-FFF2-40B4-BE49-F238E27FC236}">
                <a16:creationId xmlns:a16="http://schemas.microsoft.com/office/drawing/2014/main" id="{21118A72-3200-4597-A9C5-0D9ECFF3E8C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D70055A-71D4-49B4-8A8F-19AFDB84E958}"/>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0B0E5D27-C447-432F-982D-B60FDD6F34A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4112559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8C59DBB-9256-464D-8A6A-8BDA71541D6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6A25E310-E6CB-4838-8E9B-B288DA5527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7" name="Graphic 185">
            <a:extLst>
              <a:ext uri="{FF2B5EF4-FFF2-40B4-BE49-F238E27FC236}">
                <a16:creationId xmlns:a16="http://schemas.microsoft.com/office/drawing/2014/main" id="{BCF412A8-E798-47AD-ABD9-98D76A55D30B}"/>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E70160C5-475D-401A-AEE2-2C04E99A1518}"/>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07CC7CE9-9C7F-49C2-8609-47BF523390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26FD5F1-978C-45AF-9086-D5DBE1F01681}"/>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873AB1C-723A-4FB4-9B23-65BAF507483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1DE5510-5094-4FA4-96E5-AD4841D1C38A}"/>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F7CE2202-679F-48B0-B2DD-F6F54711224B}"/>
              </a:ext>
            </a:extLst>
          </p:cNvPr>
          <p:cNvSpPr>
            <a:spLocks noGrp="1"/>
          </p:cNvSpPr>
          <p:nvPr>
            <p:ph type="dt" sz="half" idx="10"/>
          </p:nvPr>
        </p:nvSpPr>
        <p:spPr/>
        <p:txBody>
          <a:bodyPr/>
          <a:lstStyle/>
          <a:p>
            <a:fld id="{3D769E57-47B1-47B0-B526-3153E4B1E729}" type="datetime1">
              <a:rPr lang="en-US" smtClean="0"/>
              <a:t>6/22/2022</a:t>
            </a:fld>
            <a:endParaRPr lang="en-US" dirty="0"/>
          </a:p>
        </p:txBody>
      </p:sp>
      <p:sp>
        <p:nvSpPr>
          <p:cNvPr id="5" name="Footer Placeholder 4">
            <a:extLst>
              <a:ext uri="{FF2B5EF4-FFF2-40B4-BE49-F238E27FC236}">
                <a16:creationId xmlns:a16="http://schemas.microsoft.com/office/drawing/2014/main" id="{D07BC83D-E4C0-49E1-ADA1-1AF403984BD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31BF211E-B2EA-4CDC-9E84-B6898394921B}"/>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FE2F5FD-5D31-4C1D-82F8-93624C7B0A3C}"/>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0026755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88500-1605-41EA-A15F-9B79DF7E405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9B14AC8-25A5-4D7F-BF23-CB20AA2ECF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8" name="Graphic 185">
            <a:extLst>
              <a:ext uri="{FF2B5EF4-FFF2-40B4-BE49-F238E27FC236}">
                <a16:creationId xmlns:a16="http://schemas.microsoft.com/office/drawing/2014/main" id="{8997F1B7-1EE7-4EA5-A5A4-866F9A810C9F}"/>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5E13483-2FB6-4753-8402-06FDC3498E0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88F0DF22-F640-4002-B783-DF1C6A9473F6}"/>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9C2787B8-7984-4332-B611-D3D3DE898FE0}"/>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AF3646C-B3D7-4F57-8FD2-CD93CEB39214}"/>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65FA7DA-93A0-43A4-834C-0F1BB9806A8C}"/>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21995D22-0146-4DE2-9E78-4C00333D499A}"/>
              </a:ext>
            </a:extLst>
          </p:cNvPr>
          <p:cNvSpPr>
            <a:spLocks noGrp="1"/>
          </p:cNvSpPr>
          <p:nvPr>
            <p:ph type="dt" sz="half" idx="10"/>
          </p:nvPr>
        </p:nvSpPr>
        <p:spPr/>
        <p:txBody>
          <a:bodyPr/>
          <a:lstStyle/>
          <a:p>
            <a:fld id="{5A87773D-8987-489A-A650-3D6F7D5C7C38}" type="datetime1">
              <a:rPr lang="en-US" smtClean="0"/>
              <a:t>6/22/2022</a:t>
            </a:fld>
            <a:endParaRPr lang="en-US" dirty="0"/>
          </a:p>
        </p:txBody>
      </p:sp>
      <p:sp>
        <p:nvSpPr>
          <p:cNvPr id="5" name="Footer Placeholder 4">
            <a:extLst>
              <a:ext uri="{FF2B5EF4-FFF2-40B4-BE49-F238E27FC236}">
                <a16:creationId xmlns:a16="http://schemas.microsoft.com/office/drawing/2014/main" id="{6459717A-A1FE-485D-AFFF-2C7026C710A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76DB88B-64CF-4100-8F07-D191DD7939F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104332FF-8349-42A5-B5C8-5EE3825CE25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945742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BFE6C-EBF1-47DE-8468-E7125172B73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4104992-D139-48DC-BCCE-D71EA23CA2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7" name="Graphic 185">
            <a:extLst>
              <a:ext uri="{FF2B5EF4-FFF2-40B4-BE49-F238E27FC236}">
                <a16:creationId xmlns:a16="http://schemas.microsoft.com/office/drawing/2014/main" id="{A8C5E768-0E62-4DE7-A0AF-93121DA8439E}"/>
              </a:ext>
            </a:extLst>
          </p:cNvPr>
          <p:cNvGrpSpPr/>
          <p:nvPr/>
        </p:nvGrpSpPr>
        <p:grpSpPr>
          <a:xfrm>
            <a:off x="10999563" y="5987064"/>
            <a:ext cx="1054467" cy="469689"/>
            <a:chOff x="9841624" y="4115729"/>
            <a:chExt cx="602170" cy="268223"/>
          </a:xfrm>
          <a:solidFill>
            <a:schemeClr val="tx1"/>
          </a:solidFill>
        </p:grpSpPr>
        <p:sp>
          <p:nvSpPr>
            <p:cNvPr id="8" name="Freeform: Shape 7">
              <a:extLst>
                <a:ext uri="{FF2B5EF4-FFF2-40B4-BE49-F238E27FC236}">
                  <a16:creationId xmlns:a16="http://schemas.microsoft.com/office/drawing/2014/main" id="{6402845F-9E8A-41E1-B051-1AAA46C997A2}"/>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AA45C410-5FD0-4339-A3BC-A865DE4190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C7B0B703-8BA8-483C-A433-C44C809687DE}"/>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ECCFA03D-B879-419B-88B9-F4F3645C8AF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6B0260A-6B2D-4F54-8614-60BC3103E166}"/>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751AB8F6-0796-47E9-B1D4-760B7CCFC75D}"/>
              </a:ext>
            </a:extLst>
          </p:cNvPr>
          <p:cNvSpPr>
            <a:spLocks noGrp="1"/>
          </p:cNvSpPr>
          <p:nvPr>
            <p:ph type="dt" sz="half" idx="10"/>
          </p:nvPr>
        </p:nvSpPr>
        <p:spPr/>
        <p:txBody>
          <a:bodyPr/>
          <a:lstStyle/>
          <a:p>
            <a:fld id="{97E150C1-1D78-4D80-810D-E9E86F6E88AB}" type="datetime1">
              <a:rPr lang="en-US" smtClean="0"/>
              <a:t>6/22/2022</a:t>
            </a:fld>
            <a:endParaRPr lang="en-US" dirty="0"/>
          </a:p>
        </p:txBody>
      </p:sp>
      <p:sp>
        <p:nvSpPr>
          <p:cNvPr id="5" name="Footer Placeholder 4">
            <a:extLst>
              <a:ext uri="{FF2B5EF4-FFF2-40B4-BE49-F238E27FC236}">
                <a16:creationId xmlns:a16="http://schemas.microsoft.com/office/drawing/2014/main" id="{37886FC0-7327-44D9-B689-0AE73FD25596}"/>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219D265-BFBA-4C93-9B1A-B9483AE6BF3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4" name="Oval 13">
            <a:extLst>
              <a:ext uri="{FF2B5EF4-FFF2-40B4-BE49-F238E27FC236}">
                <a16:creationId xmlns:a16="http://schemas.microsoft.com/office/drawing/2014/main" id="{464F5FEB-DE92-47DA-8C46-DC088E8960A4}"/>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5255759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637BE-B22F-40EE-94F0-04549BC56238}"/>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AA71582-4BAF-4211-AD4A-476ED6EB11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99DCF6B-C800-4345-BAE9-EE9FA65903F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8" name="Graphic 185">
            <a:extLst>
              <a:ext uri="{FF2B5EF4-FFF2-40B4-BE49-F238E27FC236}">
                <a16:creationId xmlns:a16="http://schemas.microsoft.com/office/drawing/2014/main" id="{E6190A1E-5381-43C4-B058-7758339984D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F7E35469-0BEA-4E5E-955F-1AA300A62DE5}"/>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8F650BE-565E-4A52-8143-7A87700FC5F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286A3F89-AA2A-44E5-915E-C47A069EB68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5C57F514-AB27-4489-8D3C-01DD1025DDAD}"/>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0141169F-1C39-4D04-AF32-D0D14D004B05}"/>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93087465-759F-4895-8FC6-DD464FB918CA}"/>
              </a:ext>
            </a:extLst>
          </p:cNvPr>
          <p:cNvSpPr>
            <a:spLocks noGrp="1"/>
          </p:cNvSpPr>
          <p:nvPr>
            <p:ph type="dt" sz="half" idx="10"/>
          </p:nvPr>
        </p:nvSpPr>
        <p:spPr/>
        <p:txBody>
          <a:bodyPr/>
          <a:lstStyle/>
          <a:p>
            <a:fld id="{29E9CBD8-1588-4B6B-B74D-87480DDE94C0}" type="datetime1">
              <a:rPr lang="en-US" smtClean="0"/>
              <a:t>6/22/2022</a:t>
            </a:fld>
            <a:endParaRPr lang="en-US" dirty="0"/>
          </a:p>
        </p:txBody>
      </p:sp>
      <p:sp>
        <p:nvSpPr>
          <p:cNvPr id="6" name="Footer Placeholder 5">
            <a:extLst>
              <a:ext uri="{FF2B5EF4-FFF2-40B4-BE49-F238E27FC236}">
                <a16:creationId xmlns:a16="http://schemas.microsoft.com/office/drawing/2014/main" id="{92F1AA18-D8A5-44D9-881C-522258ED54D7}"/>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1C1BA574-A76A-4F4C-8CBD-768278B66E72}"/>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2793E083-ADC4-4391-83DD-781529A6611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991326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1B666-D6BE-4FA8-9CF1-F15FD58B0CBF}"/>
              </a:ext>
            </a:extLst>
          </p:cNvPr>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BCE4B4A-DE64-4563-83CD-C40B1D681D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1DA0314-0202-4E6D-8352-C28376A9C0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7B56083-87B4-4603-B6FF-A9EB68E3E6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33708CF-F028-4917-A9CB-59BF5248A2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10" name="Graphic 185">
            <a:extLst>
              <a:ext uri="{FF2B5EF4-FFF2-40B4-BE49-F238E27FC236}">
                <a16:creationId xmlns:a16="http://schemas.microsoft.com/office/drawing/2014/main" id="{81B934BF-E239-47E1-93E9-EA3182162D21}"/>
              </a:ext>
            </a:extLst>
          </p:cNvPr>
          <p:cNvGrpSpPr/>
          <p:nvPr/>
        </p:nvGrpSpPr>
        <p:grpSpPr>
          <a:xfrm>
            <a:off x="10999563" y="5987064"/>
            <a:ext cx="1054467" cy="469689"/>
            <a:chOff x="9841624" y="4115729"/>
            <a:chExt cx="602170" cy="268223"/>
          </a:xfrm>
          <a:solidFill>
            <a:schemeClr val="tx1"/>
          </a:solidFill>
        </p:grpSpPr>
        <p:sp>
          <p:nvSpPr>
            <p:cNvPr id="11" name="Freeform: Shape 10">
              <a:extLst>
                <a:ext uri="{FF2B5EF4-FFF2-40B4-BE49-F238E27FC236}">
                  <a16:creationId xmlns:a16="http://schemas.microsoft.com/office/drawing/2014/main" id="{C3BBF177-5044-426A-93ED-64BDC84BF18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74270648-77F5-4D28-B691-DA57AA28FD73}"/>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086B770-2F70-4B7B-9525-286BBD63AD7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7DDC14D-7AE3-41CD-ADFC-A3601D4F9DF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42181834-8401-4B66-85EE-1CBF57807DA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7" name="Date Placeholder 6">
            <a:extLst>
              <a:ext uri="{FF2B5EF4-FFF2-40B4-BE49-F238E27FC236}">
                <a16:creationId xmlns:a16="http://schemas.microsoft.com/office/drawing/2014/main" id="{A433C091-3B62-4087-9A97-63BBE28CFF17}"/>
              </a:ext>
            </a:extLst>
          </p:cNvPr>
          <p:cNvSpPr>
            <a:spLocks noGrp="1"/>
          </p:cNvSpPr>
          <p:nvPr>
            <p:ph type="dt" sz="half" idx="10"/>
          </p:nvPr>
        </p:nvSpPr>
        <p:spPr/>
        <p:txBody>
          <a:bodyPr/>
          <a:lstStyle/>
          <a:p>
            <a:fld id="{AD794440-721C-4D75-BD4F-4CFB3D51CDCA}" type="datetime1">
              <a:rPr lang="en-US" smtClean="0"/>
              <a:t>6/22/2022</a:t>
            </a:fld>
            <a:endParaRPr lang="en-US" dirty="0"/>
          </a:p>
        </p:txBody>
      </p:sp>
      <p:sp>
        <p:nvSpPr>
          <p:cNvPr id="8" name="Footer Placeholder 7">
            <a:extLst>
              <a:ext uri="{FF2B5EF4-FFF2-40B4-BE49-F238E27FC236}">
                <a16:creationId xmlns:a16="http://schemas.microsoft.com/office/drawing/2014/main" id="{870710C3-2723-4847-BCAF-96D9FAE50555}"/>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96618B2C-95AC-4438-97FD-07ACF297B8FE}"/>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7" name="Oval 16">
            <a:extLst>
              <a:ext uri="{FF2B5EF4-FFF2-40B4-BE49-F238E27FC236}">
                <a16:creationId xmlns:a16="http://schemas.microsoft.com/office/drawing/2014/main" id="{D6B0F5A7-6E8A-4BCD-8F1F-233ECD21B262}"/>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40922241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9CF7F-748D-4598-983E-96A2BE26930A}"/>
              </a:ext>
            </a:extLst>
          </p:cNvPr>
          <p:cNvSpPr>
            <a:spLocks noGrp="1"/>
          </p:cNvSpPr>
          <p:nvPr>
            <p:ph type="title"/>
          </p:nvPr>
        </p:nvSpPr>
        <p:spPr/>
        <p:txBody>
          <a:bodyPr/>
          <a:lstStyle/>
          <a:p>
            <a:r>
              <a:rPr lang="en-US"/>
              <a:t>Click to edit Master title style</a:t>
            </a:r>
            <a:endParaRPr lang="en-US" dirty="0"/>
          </a:p>
        </p:txBody>
      </p:sp>
      <p:grpSp>
        <p:nvGrpSpPr>
          <p:cNvPr id="6" name="Graphic 185">
            <a:extLst>
              <a:ext uri="{FF2B5EF4-FFF2-40B4-BE49-F238E27FC236}">
                <a16:creationId xmlns:a16="http://schemas.microsoft.com/office/drawing/2014/main" id="{DFD4D3BE-80D4-4E69-9C76-F0D8517DF690}"/>
              </a:ext>
            </a:extLst>
          </p:cNvPr>
          <p:cNvGrpSpPr/>
          <p:nvPr/>
        </p:nvGrpSpPr>
        <p:grpSpPr>
          <a:xfrm>
            <a:off x="10999563" y="5987064"/>
            <a:ext cx="1054467" cy="469689"/>
            <a:chOff x="9841624" y="4115729"/>
            <a:chExt cx="602170" cy="268223"/>
          </a:xfrm>
          <a:solidFill>
            <a:schemeClr val="tx1"/>
          </a:solidFill>
        </p:grpSpPr>
        <p:sp>
          <p:nvSpPr>
            <p:cNvPr id="7" name="Freeform: Shape 6">
              <a:extLst>
                <a:ext uri="{FF2B5EF4-FFF2-40B4-BE49-F238E27FC236}">
                  <a16:creationId xmlns:a16="http://schemas.microsoft.com/office/drawing/2014/main" id="{A0B6E97F-00E1-4372-8978-8BCBDC9026E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CC7651B7-7A30-4AFA-A4D7-0B0C5D2DDAA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FD2FC5CA-556B-4409-B084-34753A1F04E6}"/>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3E63FB41-EE1F-4889-9096-3A38936330D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0DD19F3B-7B3E-4861-8FDA-D0116C96C16E}"/>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 name="Date Placeholder 2">
            <a:extLst>
              <a:ext uri="{FF2B5EF4-FFF2-40B4-BE49-F238E27FC236}">
                <a16:creationId xmlns:a16="http://schemas.microsoft.com/office/drawing/2014/main" id="{410A2C46-C908-4010-AAE2-9FA41B145C4D}"/>
              </a:ext>
            </a:extLst>
          </p:cNvPr>
          <p:cNvSpPr>
            <a:spLocks noGrp="1"/>
          </p:cNvSpPr>
          <p:nvPr>
            <p:ph type="dt" sz="half" idx="10"/>
          </p:nvPr>
        </p:nvSpPr>
        <p:spPr/>
        <p:txBody>
          <a:bodyPr/>
          <a:lstStyle/>
          <a:p>
            <a:fld id="{B2701A64-483B-4532-94FB-D8F90CB6DEE0}" type="datetime1">
              <a:rPr lang="en-US" smtClean="0"/>
              <a:t>6/22/2022</a:t>
            </a:fld>
            <a:endParaRPr lang="en-US" dirty="0"/>
          </a:p>
        </p:txBody>
      </p:sp>
      <p:sp>
        <p:nvSpPr>
          <p:cNvPr id="4" name="Footer Placeholder 3">
            <a:extLst>
              <a:ext uri="{FF2B5EF4-FFF2-40B4-BE49-F238E27FC236}">
                <a16:creationId xmlns:a16="http://schemas.microsoft.com/office/drawing/2014/main" id="{C7CF5279-7D37-4D98-9A70-987C84F62C2B}"/>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896FAD0-59EF-49AA-BBC6-A0EC184DD2C9}"/>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3" name="Oval 12">
            <a:extLst>
              <a:ext uri="{FF2B5EF4-FFF2-40B4-BE49-F238E27FC236}">
                <a16:creationId xmlns:a16="http://schemas.microsoft.com/office/drawing/2014/main" id="{876EB399-18D2-46D5-8757-35FCFF8EA80D}"/>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7691639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aphic 185">
            <a:extLst>
              <a:ext uri="{FF2B5EF4-FFF2-40B4-BE49-F238E27FC236}">
                <a16:creationId xmlns:a16="http://schemas.microsoft.com/office/drawing/2014/main" id="{773CCE17-EE0F-40E0-B7AE-CF7677B64709}"/>
              </a:ext>
            </a:extLst>
          </p:cNvPr>
          <p:cNvGrpSpPr/>
          <p:nvPr/>
        </p:nvGrpSpPr>
        <p:grpSpPr>
          <a:xfrm>
            <a:off x="10999563" y="5987064"/>
            <a:ext cx="1054467" cy="469689"/>
            <a:chOff x="9841624" y="4115729"/>
            <a:chExt cx="602170" cy="268223"/>
          </a:xfrm>
          <a:solidFill>
            <a:schemeClr val="tx1"/>
          </a:solidFill>
        </p:grpSpPr>
        <p:sp>
          <p:nvSpPr>
            <p:cNvPr id="6" name="Freeform: Shape 5">
              <a:extLst>
                <a:ext uri="{FF2B5EF4-FFF2-40B4-BE49-F238E27FC236}">
                  <a16:creationId xmlns:a16="http://schemas.microsoft.com/office/drawing/2014/main" id="{B0AC6C4E-6EA5-454A-AB84-8B94D8B585EC}"/>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B4329338-925B-4677-BA6E-4357D37DB54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334C0A08-043F-4818-BA1D-BCC9F811A87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DCB185DD-ED0D-4633-8098-95C4A6F177C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2AD50526-B611-40B6-BB45-AE82F0EF5992}"/>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2" name="Date Placeholder 1">
            <a:extLst>
              <a:ext uri="{FF2B5EF4-FFF2-40B4-BE49-F238E27FC236}">
                <a16:creationId xmlns:a16="http://schemas.microsoft.com/office/drawing/2014/main" id="{0708C302-4224-4668-8CAC-3267172A0C93}"/>
              </a:ext>
            </a:extLst>
          </p:cNvPr>
          <p:cNvSpPr>
            <a:spLocks noGrp="1"/>
          </p:cNvSpPr>
          <p:nvPr>
            <p:ph type="dt" sz="half" idx="10"/>
          </p:nvPr>
        </p:nvSpPr>
        <p:spPr/>
        <p:txBody>
          <a:bodyPr/>
          <a:lstStyle/>
          <a:p>
            <a:fld id="{6F18FB39-20FB-4E2E-B861-45B709B9C3C5}" type="datetime1">
              <a:rPr lang="en-US" smtClean="0"/>
              <a:t>6/22/2022</a:t>
            </a:fld>
            <a:endParaRPr lang="en-US" dirty="0"/>
          </a:p>
        </p:txBody>
      </p:sp>
      <p:sp>
        <p:nvSpPr>
          <p:cNvPr id="3" name="Footer Placeholder 2">
            <a:extLst>
              <a:ext uri="{FF2B5EF4-FFF2-40B4-BE49-F238E27FC236}">
                <a16:creationId xmlns:a16="http://schemas.microsoft.com/office/drawing/2014/main" id="{F0C8FC22-AEB6-4BAF-BF93-41A2C757CCC7}"/>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252CA88A-5462-4F17-AFA0-52721ADDBB8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2" name="Oval 11">
            <a:extLst>
              <a:ext uri="{FF2B5EF4-FFF2-40B4-BE49-F238E27FC236}">
                <a16:creationId xmlns:a16="http://schemas.microsoft.com/office/drawing/2014/main" id="{70CCC791-94D7-4BB8-9EDF-423CEA1F6215}"/>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7457299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6AC37-C5B5-462A-BE4A-E55CEBF2A3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A4B007F-32A8-4688-BBEF-4FCB99DF5E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DF2E2EB-BF8A-44A4-8AE0-BD6C31B1D9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aphic 185">
            <a:extLst>
              <a:ext uri="{FF2B5EF4-FFF2-40B4-BE49-F238E27FC236}">
                <a16:creationId xmlns:a16="http://schemas.microsoft.com/office/drawing/2014/main" id="{FC9E188F-54C8-4547-9F8C-525712AD7DB6}"/>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B99C4538-3939-47A9-A590-09FF2196065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7541CA75-5D05-4996-A26D-CE0C909CD5F7}"/>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86305856-26BC-4BCC-BEF3-5E9CED94177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C69651C-AC37-4CD2-8367-19297D7E2389}"/>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C3E9031B-BA8D-4D9D-9BB3-A16F7A80F85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269840A2-CF60-4C47-B955-E65BC451FE73}"/>
              </a:ext>
            </a:extLst>
          </p:cNvPr>
          <p:cNvSpPr>
            <a:spLocks noGrp="1"/>
          </p:cNvSpPr>
          <p:nvPr>
            <p:ph type="dt" sz="half" idx="10"/>
          </p:nvPr>
        </p:nvSpPr>
        <p:spPr/>
        <p:txBody>
          <a:bodyPr/>
          <a:lstStyle/>
          <a:p>
            <a:fld id="{AC48AC19-8BD6-476C-9770-8884373BCF00}" type="datetime1">
              <a:rPr lang="en-US" smtClean="0"/>
              <a:t>6/22/2022</a:t>
            </a:fld>
            <a:endParaRPr lang="en-US"/>
          </a:p>
        </p:txBody>
      </p:sp>
      <p:sp>
        <p:nvSpPr>
          <p:cNvPr id="6" name="Footer Placeholder 5">
            <a:extLst>
              <a:ext uri="{FF2B5EF4-FFF2-40B4-BE49-F238E27FC236}">
                <a16:creationId xmlns:a16="http://schemas.microsoft.com/office/drawing/2014/main" id="{3179DC6E-CC55-47AB-A405-5FB7EE2D191D}"/>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6D5D5E7D-EBA7-4DB0-8C78-7EB8A85FA4FF}"/>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C5B051DE-636E-4B3C-9886-2055CE23E49A}"/>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4944963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1D355-3146-41D1-B7DC-20B8ACE390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FAD4AAFB-E8F8-4FD1-8C6A-ED2C3FAD50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2E051AF1-B16F-43B9-95CC-C17B570DEC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grpSp>
        <p:nvGrpSpPr>
          <p:cNvPr id="8" name="Graphic 185">
            <a:extLst>
              <a:ext uri="{FF2B5EF4-FFF2-40B4-BE49-F238E27FC236}">
                <a16:creationId xmlns:a16="http://schemas.microsoft.com/office/drawing/2014/main" id="{C8B77273-9FF7-4B93-8385-AD09A5F86AE5}"/>
              </a:ext>
            </a:extLst>
          </p:cNvPr>
          <p:cNvGrpSpPr/>
          <p:nvPr/>
        </p:nvGrpSpPr>
        <p:grpSpPr>
          <a:xfrm>
            <a:off x="10999563" y="5987064"/>
            <a:ext cx="1054467" cy="469689"/>
            <a:chOff x="9841624" y="4115729"/>
            <a:chExt cx="602170" cy="268223"/>
          </a:xfrm>
          <a:solidFill>
            <a:schemeClr val="tx1"/>
          </a:solidFill>
        </p:grpSpPr>
        <p:sp>
          <p:nvSpPr>
            <p:cNvPr id="9" name="Freeform: Shape 8">
              <a:extLst>
                <a:ext uri="{FF2B5EF4-FFF2-40B4-BE49-F238E27FC236}">
                  <a16:creationId xmlns:a16="http://schemas.microsoft.com/office/drawing/2014/main" id="{3117A673-3729-4EAD-9E8C-52BEBF74B857}"/>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EE8DB752-94CD-4A94-BDE3-DD285EB89F3F}"/>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32F8DDFC-E5CA-4F36-B2BE-BCE49D4F6C9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0BB589AE-2F9C-4C83-8DC7-1205CB037525}"/>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7AC9A2DE-3C9E-4CD0-8C7A-CC5F9F9942E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 name="Date Placeholder 4">
            <a:extLst>
              <a:ext uri="{FF2B5EF4-FFF2-40B4-BE49-F238E27FC236}">
                <a16:creationId xmlns:a16="http://schemas.microsoft.com/office/drawing/2014/main" id="{D68C8714-2467-4715-934E-6787C84F7929}"/>
              </a:ext>
            </a:extLst>
          </p:cNvPr>
          <p:cNvSpPr>
            <a:spLocks noGrp="1"/>
          </p:cNvSpPr>
          <p:nvPr>
            <p:ph type="dt" sz="half" idx="10"/>
          </p:nvPr>
        </p:nvSpPr>
        <p:spPr/>
        <p:txBody>
          <a:bodyPr/>
          <a:lstStyle/>
          <a:p>
            <a:fld id="{F3F68C53-8AD1-4F09-9486-FB3406B99CFA}" type="datetime1">
              <a:rPr lang="en-US" smtClean="0"/>
              <a:t>6/22/2022</a:t>
            </a:fld>
            <a:endParaRPr lang="en-US" dirty="0"/>
          </a:p>
        </p:txBody>
      </p:sp>
      <p:sp>
        <p:nvSpPr>
          <p:cNvPr id="6" name="Footer Placeholder 5">
            <a:extLst>
              <a:ext uri="{FF2B5EF4-FFF2-40B4-BE49-F238E27FC236}">
                <a16:creationId xmlns:a16="http://schemas.microsoft.com/office/drawing/2014/main" id="{A46F13D6-03EC-4D31-8BB1-9FFDE3633C2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7C65D4DD-A2A4-4DF6-9527-E5F12FEB936C}"/>
              </a:ext>
            </a:extLst>
          </p:cNvPr>
          <p:cNvSpPr>
            <a:spLocks noGrp="1"/>
          </p:cNvSpPr>
          <p:nvPr>
            <p:ph type="sldNum" sz="quarter" idx="12"/>
          </p:nvPr>
        </p:nvSpPr>
        <p:spPr/>
        <p:txBody>
          <a:bodyPr/>
          <a:lstStyle/>
          <a:p>
            <a:fld id="{F3450C42-9A0B-4425-92C2-70FCF7C45734}" type="slidenum">
              <a:rPr lang="en-US" smtClean="0"/>
              <a:t>‹#›</a:t>
            </a:fld>
            <a:endParaRPr lang="en-US" dirty="0"/>
          </a:p>
        </p:txBody>
      </p:sp>
      <p:sp>
        <p:nvSpPr>
          <p:cNvPr id="15" name="Oval 14">
            <a:extLst>
              <a:ext uri="{FF2B5EF4-FFF2-40B4-BE49-F238E27FC236}">
                <a16:creationId xmlns:a16="http://schemas.microsoft.com/office/drawing/2014/main" id="{FD202F3A-9FDE-4E11-B865-FBAEC415F880}"/>
              </a:ext>
            </a:extLst>
          </p:cNvPr>
          <p:cNvSpPr/>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4768770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fld id="{BA543EDD-D0D2-447F-B24F-3717AF4B109D}" type="datetime1">
              <a:rPr lang="en-US" smtClean="0"/>
              <a:pPr/>
              <a:t>6/22/2022</a:t>
            </a:fld>
            <a:endParaRPr lang="en-US" dirty="0"/>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r>
              <a:rPr lang="en-US" dirty="0"/>
              <a:t>Sample Footer Text</a:t>
            </a:r>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fld id="{F3450C42-9A0B-4425-92C2-70FCF7C45734}" type="slidenum">
              <a:rPr lang="en-US" smtClean="0"/>
              <a:pPr/>
              <a:t>‹#›</a:t>
            </a:fld>
            <a:endParaRPr lang="en-US" dirty="0"/>
          </a:p>
        </p:txBody>
      </p:sp>
    </p:spTree>
    <p:extLst>
      <p:ext uri="{BB962C8B-B14F-4D97-AF65-F5344CB8AC3E}">
        <p14:creationId xmlns:p14="http://schemas.microsoft.com/office/powerpoint/2010/main" val="322519844"/>
      </p:ext>
    </p:extLst>
  </p:cSld>
  <p:clrMap bg1="lt1" tx1="dk1" bg2="lt2" tx2="dk2" accent1="accent1" accent2="accent2" accent3="accent3" accent4="accent4" accent5="accent5" accent6="accent6" hlink="hlink" folHlink="folHlink"/>
  <p:sldLayoutIdLst>
    <p:sldLayoutId id="2147483755" r:id="rId1"/>
    <p:sldLayoutId id="2147483756" r:id="rId2"/>
    <p:sldLayoutId id="2147483757" r:id="rId3"/>
    <p:sldLayoutId id="2147483758" r:id="rId4"/>
    <p:sldLayoutId id="2147483759" r:id="rId5"/>
    <p:sldLayoutId id="2147483753" r:id="rId6"/>
    <p:sldLayoutId id="2147483749" r:id="rId7"/>
    <p:sldLayoutId id="2147483750" r:id="rId8"/>
    <p:sldLayoutId id="2147483751" r:id="rId9"/>
    <p:sldLayoutId id="2147483752" r:id="rId10"/>
    <p:sldLayoutId id="2147483754"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Mithun162001/Mini-Project/blob/main/Auto_Music_generation.ipynb" TargetMode="External"/><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20.png"/><Relationship Id="rId3" Type="http://schemas.microsoft.com/office/2007/relationships/media" Target="../media/media2.mp3"/><Relationship Id="rId7" Type="http://schemas.openxmlformats.org/officeDocument/2006/relationships/image" Target="../media/image19.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18.png"/><Relationship Id="rId5" Type="http://schemas.openxmlformats.org/officeDocument/2006/relationships/slideLayout" Target="../slideLayouts/slideLayout2.xml"/><Relationship Id="rId4" Type="http://schemas.openxmlformats.org/officeDocument/2006/relationships/audio" Target="../media/media2.mp3"/></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analyticsvidhya.com/blog/2020/01/how-to-perform-automatic-music-generation/" TargetMode="External"/><Relationship Id="rId7" Type="http://schemas.openxmlformats.org/officeDocument/2006/relationships/hyperlink" Target="https://doi.org/10.48550/arXiv.2201.00052" TargetMode="External"/><Relationship Id="rId2" Type="http://schemas.openxmlformats.org/officeDocument/2006/relationships/hyperlink" Target="https://analyticsindiamag.com/a-hands-on-guide-to-automatic-music-generation-using-rnn/" TargetMode="External"/><Relationship Id="rId1" Type="http://schemas.openxmlformats.org/officeDocument/2006/relationships/slideLayout" Target="../slideLayouts/slideLayout2.xml"/><Relationship Id="rId6" Type="http://schemas.openxmlformats.org/officeDocument/2006/relationships/hyperlink" Target="https://doi.org/10.1109/ACCESS.2020.3031155" TargetMode="External"/><Relationship Id="rId5" Type="http://schemas.openxmlformats.org/officeDocument/2006/relationships/hyperlink" Target="https://paperswithcode.com/paper/automatic-music-production-using-generative" TargetMode="External"/><Relationship Id="rId4" Type="http://schemas.openxmlformats.org/officeDocument/2006/relationships/hyperlink" Target="https://magenta.tensorflow.org/datasets/maestro"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3A397E3E-B90C-4D82-BAAA-36F7AC6A45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3" name="Group 72">
            <a:extLst>
              <a:ext uri="{FF2B5EF4-FFF2-40B4-BE49-F238E27FC236}">
                <a16:creationId xmlns:a16="http://schemas.microsoft.com/office/drawing/2014/main" id="{0F0C2E5D-B08F-4A99-9D15-59D33148FE0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47167"/>
            <a:ext cx="1861854" cy="717514"/>
            <a:chOff x="0" y="238499"/>
            <a:chExt cx="1861854" cy="717514"/>
          </a:xfrm>
        </p:grpSpPr>
        <p:grpSp>
          <p:nvGrpSpPr>
            <p:cNvPr id="74" name="Group 73">
              <a:extLst>
                <a:ext uri="{FF2B5EF4-FFF2-40B4-BE49-F238E27FC236}">
                  <a16:creationId xmlns:a16="http://schemas.microsoft.com/office/drawing/2014/main" id="{07B8F35D-FB89-4C40-8A99-E46DDA02132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238499"/>
              <a:ext cx="1861854" cy="717514"/>
              <a:chOff x="0" y="604259"/>
              <a:chExt cx="1861854" cy="717514"/>
            </a:xfrm>
            <a:solidFill>
              <a:srgbClr val="FFFFFF"/>
            </a:solidFill>
          </p:grpSpPr>
          <p:sp>
            <p:nvSpPr>
              <p:cNvPr id="78" name="Freeform: Shape 77">
                <a:extLst>
                  <a:ext uri="{FF2B5EF4-FFF2-40B4-BE49-F238E27FC236}">
                    <a16:creationId xmlns:a16="http://schemas.microsoft.com/office/drawing/2014/main" id="{E16C8D8F-10E9-4498-ABDB-0F923F8B6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604259"/>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79" name="Freeform: Shape 78">
                <a:extLst>
                  <a:ext uri="{FF2B5EF4-FFF2-40B4-BE49-F238E27FC236}">
                    <a16:creationId xmlns:a16="http://schemas.microsoft.com/office/drawing/2014/main" id="{1E5A83E3-8A11-4492-BB6E-F5F2240316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043994"/>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grpSp>
          <p:nvGrpSpPr>
            <p:cNvPr id="75" name="Group 74">
              <a:extLst>
                <a:ext uri="{FF2B5EF4-FFF2-40B4-BE49-F238E27FC236}">
                  <a16:creationId xmlns:a16="http://schemas.microsoft.com/office/drawing/2014/main" id="{55FC669C-CD13-4F4A-AFFF-4029D34F2DB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238499"/>
              <a:ext cx="1861854" cy="717514"/>
              <a:chOff x="0" y="604259"/>
              <a:chExt cx="1861854" cy="717514"/>
            </a:xfrm>
            <a:solidFill>
              <a:schemeClr val="tx1"/>
            </a:solidFill>
          </p:grpSpPr>
          <p:sp>
            <p:nvSpPr>
              <p:cNvPr id="76" name="Freeform: Shape 75">
                <a:extLst>
                  <a:ext uri="{FF2B5EF4-FFF2-40B4-BE49-F238E27FC236}">
                    <a16:creationId xmlns:a16="http://schemas.microsoft.com/office/drawing/2014/main" id="{6617B5AA-8A0D-41D3-B2EF-8BC53E3B7D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604259"/>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77" name="Freeform: Shape 76">
                <a:extLst>
                  <a:ext uri="{FF2B5EF4-FFF2-40B4-BE49-F238E27FC236}">
                    <a16:creationId xmlns:a16="http://schemas.microsoft.com/office/drawing/2014/main" id="{572EB308-9A4E-4332-A908-22F2978D75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043994"/>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grpSp>
      <p:grpSp>
        <p:nvGrpSpPr>
          <p:cNvPr id="81" name="Group 80">
            <a:extLst>
              <a:ext uri="{FF2B5EF4-FFF2-40B4-BE49-F238E27FC236}">
                <a16:creationId xmlns:a16="http://schemas.microsoft.com/office/drawing/2014/main" id="{BB7A900B-006E-46F4-831E-5AABAEE45EE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4492" y="1103896"/>
            <a:ext cx="4965868" cy="4598497"/>
            <a:chOff x="1674895" y="1345036"/>
            <a:chExt cx="5428610" cy="4210939"/>
          </a:xfrm>
        </p:grpSpPr>
        <p:sp>
          <p:nvSpPr>
            <p:cNvPr id="82" name="Rectangle 81">
              <a:extLst>
                <a:ext uri="{FF2B5EF4-FFF2-40B4-BE49-F238E27FC236}">
                  <a16:creationId xmlns:a16="http://schemas.microsoft.com/office/drawing/2014/main" id="{2C1D3151-5F97-4860-B56C-C98BD62CC2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a:extLst>
                <a:ext uri="{FF2B5EF4-FFF2-40B4-BE49-F238E27FC236}">
                  <a16:creationId xmlns:a16="http://schemas.microsoft.com/office/drawing/2014/main" id="{DAD33695-C117-4AEE-9AF5-65F13C6CC3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useBgFill="1">
        <p:nvSpPr>
          <p:cNvPr id="85" name="Rectangle 84">
            <a:extLst>
              <a:ext uri="{FF2B5EF4-FFF2-40B4-BE49-F238E27FC236}">
                <a16:creationId xmlns:a16="http://schemas.microsoft.com/office/drawing/2014/main" id="{90A7F83A-9728-4030-8E45-9ECF1ABCCC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039" y="1073782"/>
            <a:ext cx="4860256" cy="4529266"/>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75C001-B371-4A11-8008-DCECF65F950D}"/>
              </a:ext>
            </a:extLst>
          </p:cNvPr>
          <p:cNvSpPr>
            <a:spLocks noGrp="1"/>
          </p:cNvSpPr>
          <p:nvPr>
            <p:ph type="ctrTitle"/>
          </p:nvPr>
        </p:nvSpPr>
        <p:spPr>
          <a:xfrm>
            <a:off x="554039" y="1321031"/>
            <a:ext cx="4986774" cy="2939655"/>
          </a:xfrm>
        </p:spPr>
        <p:txBody>
          <a:bodyPr anchor="ctr">
            <a:noAutofit/>
          </a:bodyPr>
          <a:lstStyle/>
          <a:p>
            <a:r>
              <a:rPr lang="en-US" sz="3600" dirty="0"/>
              <a:t>Automatic music generation</a:t>
            </a:r>
            <a:endParaRPr lang="en-IN" sz="3600" dirty="0"/>
          </a:p>
        </p:txBody>
      </p:sp>
      <p:sp>
        <p:nvSpPr>
          <p:cNvPr id="3" name="Subtitle 2">
            <a:extLst>
              <a:ext uri="{FF2B5EF4-FFF2-40B4-BE49-F238E27FC236}">
                <a16:creationId xmlns:a16="http://schemas.microsoft.com/office/drawing/2014/main" id="{9BA57932-AF75-46A7-9FF8-B49B111F2DF6}"/>
              </a:ext>
            </a:extLst>
          </p:cNvPr>
          <p:cNvSpPr>
            <a:spLocks noGrp="1"/>
          </p:cNvSpPr>
          <p:nvPr>
            <p:ph type="subTitle" idx="1"/>
          </p:nvPr>
        </p:nvSpPr>
        <p:spPr>
          <a:xfrm>
            <a:off x="838200" y="4296208"/>
            <a:ext cx="4324642" cy="1199392"/>
          </a:xfrm>
        </p:spPr>
        <p:txBody>
          <a:bodyPr>
            <a:normAutofit/>
          </a:bodyPr>
          <a:lstStyle/>
          <a:p>
            <a:r>
              <a:rPr lang="en-US" dirty="0"/>
              <a:t>Mini project </a:t>
            </a:r>
          </a:p>
        </p:txBody>
      </p:sp>
      <p:sp>
        <p:nvSpPr>
          <p:cNvPr id="87" name="Freeform: Shape 86">
            <a:extLst>
              <a:ext uri="{FF2B5EF4-FFF2-40B4-BE49-F238E27FC236}">
                <a16:creationId xmlns:a16="http://schemas.microsoft.com/office/drawing/2014/main" id="{A2B5CBEA-F125-49B6-8335-227C325B11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0790119" y="0"/>
            <a:ext cx="1401881" cy="1345036"/>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9" name="Freeform: Shape 88">
            <a:extLst>
              <a:ext uri="{FF2B5EF4-FFF2-40B4-BE49-F238E27FC236}">
                <a16:creationId xmlns:a16="http://schemas.microsoft.com/office/drawing/2014/main" id="{FEA9761C-7BB2-45E5-A5DB-A0B3536245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0790119" y="0"/>
            <a:ext cx="1401881" cy="1345036"/>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91" name="Oval 90">
            <a:extLst>
              <a:ext uri="{FF2B5EF4-FFF2-40B4-BE49-F238E27FC236}">
                <a16:creationId xmlns:a16="http://schemas.microsoft.com/office/drawing/2014/main" id="{4D1A5E71-B6B6-486A-8CDC-C7ABD9B90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634" y="4727300"/>
            <a:ext cx="319941" cy="319941"/>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3" name="Oval 92">
            <a:extLst>
              <a:ext uri="{FF2B5EF4-FFF2-40B4-BE49-F238E27FC236}">
                <a16:creationId xmlns:a16="http://schemas.microsoft.com/office/drawing/2014/main" id="{8E44D629-6B8E-4D88-A77E-149C0ED034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634" y="4727300"/>
            <a:ext cx="319941" cy="31994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1026" name="Picture 2" descr="A Hands-On Guide to Automatic Music Generation using RNN - Analytics India  Magazine">
            <a:extLst>
              <a:ext uri="{FF2B5EF4-FFF2-40B4-BE49-F238E27FC236}">
                <a16:creationId xmlns:a16="http://schemas.microsoft.com/office/drawing/2014/main" id="{F21265A9-DE50-4FE7-81FE-29D4284ADDD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420" r="16063" b="-2"/>
          <a:stretch/>
        </p:blipFill>
        <p:spPr bwMode="auto">
          <a:xfrm>
            <a:off x="6094114" y="1321031"/>
            <a:ext cx="5428611" cy="4210940"/>
          </a:xfrm>
          <a:prstGeom prst="rect">
            <a:avLst/>
          </a:prstGeom>
          <a:noFill/>
          <a:ln w="28575">
            <a:noFill/>
          </a:ln>
          <a:extLst>
            <a:ext uri="{909E8E84-426E-40DD-AFC4-6F175D3DCCD1}">
              <a14:hiddenFill xmlns:a14="http://schemas.microsoft.com/office/drawing/2010/main">
                <a:solidFill>
                  <a:srgbClr val="FFFFFF"/>
                </a:solidFill>
              </a14:hiddenFill>
            </a:ext>
          </a:extLst>
        </p:spPr>
      </p:pic>
      <p:grpSp>
        <p:nvGrpSpPr>
          <p:cNvPr id="95"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503907" y="5801515"/>
            <a:ext cx="1054466" cy="469689"/>
            <a:chOff x="9841624" y="4115729"/>
            <a:chExt cx="602169" cy="268223"/>
          </a:xfrm>
          <a:solidFill>
            <a:srgbClr val="FFFFFF"/>
          </a:solidFill>
        </p:grpSpPr>
        <p:sp>
          <p:nvSpPr>
            <p:cNvPr id="96" name="Freeform: Shape 95">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grpSp>
        <p:nvGrpSpPr>
          <p:cNvPr id="102" name="Graphic 185">
            <a:extLst>
              <a:ext uri="{FF2B5EF4-FFF2-40B4-BE49-F238E27FC236}">
                <a16:creationId xmlns:a16="http://schemas.microsoft.com/office/drawing/2014/main" id="{8B6BCBAB-41A5-4D6D-8C9B-55E3AA6FCC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503907" y="5801515"/>
            <a:ext cx="1054466" cy="469689"/>
            <a:chOff x="9841624" y="4115729"/>
            <a:chExt cx="602169" cy="268223"/>
          </a:xfrm>
          <a:solidFill>
            <a:schemeClr val="tx1"/>
          </a:solidFill>
        </p:grpSpPr>
        <p:sp>
          <p:nvSpPr>
            <p:cNvPr id="103" name="Freeform: Shape 102">
              <a:extLst>
                <a:ext uri="{FF2B5EF4-FFF2-40B4-BE49-F238E27FC236}">
                  <a16:creationId xmlns:a16="http://schemas.microsoft.com/office/drawing/2014/main" id="{755217F1-B506-4443-A399-CFFA441CD6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CB8C0F31-7A0C-4630-A379-0B4719A1F7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12D43873-56D9-4AC1-AB59-A1E78D6797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1B2197D5-22E1-47CC-83CF-9E64CCD57C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05DC5D97-506B-47F6-B9A7-D8FA26C885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6615375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Introduction to RNN and LSTM">
            <a:extLst>
              <a:ext uri="{FF2B5EF4-FFF2-40B4-BE49-F238E27FC236}">
                <a16:creationId xmlns:a16="http://schemas.microsoft.com/office/drawing/2014/main" id="{09B5B3BE-445C-4E09-A631-29F5CA7E63E6}"/>
              </a:ext>
            </a:extLst>
          </p:cNvPr>
          <p:cNvPicPr>
            <a:picLocks noGrp="1" noChangeAspect="1" noChangeArrowheads="1" noCro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91253" y="1552492"/>
            <a:ext cx="9609493" cy="375301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04E4023A-A793-42B3-B406-AC9FFC085193}"/>
              </a:ext>
            </a:extLst>
          </p:cNvPr>
          <p:cNvPicPr>
            <a:picLocks noChangeAspect="1"/>
          </p:cNvPicPr>
          <p:nvPr/>
        </p:nvPicPr>
        <p:blipFill>
          <a:blip r:embed="rId3"/>
          <a:stretch>
            <a:fillRect/>
          </a:stretch>
        </p:blipFill>
        <p:spPr>
          <a:xfrm>
            <a:off x="3981449" y="1881104"/>
            <a:ext cx="3859796" cy="3695866"/>
          </a:xfrm>
          <a:prstGeom prst="rect">
            <a:avLst/>
          </a:prstGeom>
        </p:spPr>
      </p:pic>
    </p:spTree>
    <p:extLst>
      <p:ext uri="{BB962C8B-B14F-4D97-AF65-F5344CB8AC3E}">
        <p14:creationId xmlns:p14="http://schemas.microsoft.com/office/powerpoint/2010/main" val="3401040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9">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Freeform: Shape 11">
            <a:extLst>
              <a:ext uri="{FF2B5EF4-FFF2-40B4-BE49-F238E27FC236}">
                <a16:creationId xmlns:a16="http://schemas.microsoft.com/office/drawing/2014/main" id="{3C1D1FA3-6212-4B97-9B1E-C7F81247C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4" name="Freeform: Shape 13">
            <a:extLst>
              <a:ext uri="{FF2B5EF4-FFF2-40B4-BE49-F238E27FC236}">
                <a16:creationId xmlns:a16="http://schemas.microsoft.com/office/drawing/2014/main" id="{11C51958-04D4-4687-95A2-95DCDCF474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50" name="Freeform: Shape 15">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51" name="Freeform: Shape 17">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3" name="Content Placeholder 2">
            <a:extLst>
              <a:ext uri="{FF2B5EF4-FFF2-40B4-BE49-F238E27FC236}">
                <a16:creationId xmlns:a16="http://schemas.microsoft.com/office/drawing/2014/main" id="{C64DD373-A0DB-4678-B676-FECB676CEC06}"/>
              </a:ext>
            </a:extLst>
          </p:cNvPr>
          <p:cNvSpPr>
            <a:spLocks noGrp="1"/>
          </p:cNvSpPr>
          <p:nvPr>
            <p:ph idx="1"/>
          </p:nvPr>
        </p:nvSpPr>
        <p:spPr>
          <a:xfrm>
            <a:off x="5436449" y="1534061"/>
            <a:ext cx="6335302" cy="4044463"/>
          </a:xfrm>
        </p:spPr>
        <p:txBody>
          <a:bodyPr>
            <a:noAutofit/>
          </a:bodyPr>
          <a:lstStyle/>
          <a:p>
            <a:r>
              <a:rPr lang="en-US" sz="2400" dirty="0"/>
              <a:t>As the size of the time steps increases, standard RNNs become increasingly unable to connect the relevant information that’s because of vanishing gradient problem. (problem with long term dependencies)</a:t>
            </a:r>
          </a:p>
          <a:p>
            <a:r>
              <a:rPr lang="en-US" sz="2400" dirty="0"/>
              <a:t>To overcome this vanishing gradient problem, we can:</a:t>
            </a:r>
          </a:p>
          <a:p>
            <a:pPr marL="971550" lvl="1" indent="-514350">
              <a:buFont typeface="+mj-lt"/>
              <a:buAutoNum type="arabicPeriod"/>
            </a:pPr>
            <a:r>
              <a:rPr lang="en-IN" dirty="0"/>
              <a:t>Choose proper activation function</a:t>
            </a:r>
          </a:p>
          <a:p>
            <a:pPr marL="971550" lvl="1" indent="-514350">
              <a:buFont typeface="+mj-lt"/>
              <a:buAutoNum type="arabicPeriod"/>
            </a:pPr>
            <a:r>
              <a:rPr lang="en-IN" dirty="0"/>
              <a:t>Perform parameter initialization</a:t>
            </a:r>
          </a:p>
          <a:p>
            <a:pPr marL="971550" lvl="1" indent="-514350">
              <a:buFont typeface="+mj-lt"/>
              <a:buAutoNum type="arabicPeriod"/>
            </a:pPr>
            <a:r>
              <a:rPr lang="en-IN" dirty="0"/>
              <a:t>Using gated cells (GRU, LSTM etc)</a:t>
            </a:r>
          </a:p>
          <a:p>
            <a:pPr marL="0" indent="0">
              <a:buNone/>
            </a:pPr>
            <a:endParaRPr lang="en-IN" sz="2400" dirty="0"/>
          </a:p>
        </p:txBody>
      </p:sp>
      <p:pic>
        <p:nvPicPr>
          <p:cNvPr id="5" name="Picture 4">
            <a:extLst>
              <a:ext uri="{FF2B5EF4-FFF2-40B4-BE49-F238E27FC236}">
                <a16:creationId xmlns:a16="http://schemas.microsoft.com/office/drawing/2014/main" id="{4E8CA1B6-7D63-47CE-858F-52BD7FD5CCE5}"/>
              </a:ext>
            </a:extLst>
          </p:cNvPr>
          <p:cNvPicPr>
            <a:picLocks noChangeAspect="1"/>
          </p:cNvPicPr>
          <p:nvPr/>
        </p:nvPicPr>
        <p:blipFill>
          <a:blip r:embed="rId2"/>
          <a:stretch>
            <a:fillRect/>
          </a:stretch>
        </p:blipFill>
        <p:spPr>
          <a:xfrm>
            <a:off x="1" y="1534061"/>
            <a:ext cx="5436448" cy="4592860"/>
          </a:xfrm>
          <a:prstGeom prst="rect">
            <a:avLst/>
          </a:prstGeom>
        </p:spPr>
      </p:pic>
      <p:grpSp>
        <p:nvGrpSpPr>
          <p:cNvPr id="20"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52" name="Freeform: Shape 20">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3" name="Freeform: Shape 21">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4" name="Title 5">
            <a:extLst>
              <a:ext uri="{FF2B5EF4-FFF2-40B4-BE49-F238E27FC236}">
                <a16:creationId xmlns:a16="http://schemas.microsoft.com/office/drawing/2014/main" id="{AD2267EB-B237-4A48-A574-98A0086C4458}"/>
              </a:ext>
            </a:extLst>
          </p:cNvPr>
          <p:cNvSpPr>
            <a:spLocks noGrp="1"/>
          </p:cNvSpPr>
          <p:nvPr>
            <p:ph type="title"/>
          </p:nvPr>
        </p:nvSpPr>
        <p:spPr>
          <a:xfrm>
            <a:off x="3359114" y="208498"/>
            <a:ext cx="5952378" cy="1325563"/>
          </a:xfrm>
        </p:spPr>
        <p:txBody>
          <a:bodyPr/>
          <a:lstStyle/>
          <a:p>
            <a:r>
              <a:rPr lang="en-US" dirty="0">
                <a:latin typeface="Biome" panose="020B0503030204020804" pitchFamily="34" charset="0"/>
                <a:cs typeface="Biome" panose="020B0503030204020804" pitchFamily="34" charset="0"/>
              </a:rPr>
              <a:t>Problems with RNN</a:t>
            </a:r>
            <a:endParaRPr lang="en-IN" dirty="0">
              <a:latin typeface="Biome" panose="020B0503030204020804" pitchFamily="34" charset="0"/>
              <a:cs typeface="Biome" panose="020B0503030204020804" pitchFamily="34" charset="0"/>
            </a:endParaRPr>
          </a:p>
        </p:txBody>
      </p:sp>
    </p:spTree>
    <p:extLst>
      <p:ext uri="{BB962C8B-B14F-4D97-AF65-F5344CB8AC3E}">
        <p14:creationId xmlns:p14="http://schemas.microsoft.com/office/powerpoint/2010/main" val="27849549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11C0EAC-0288-4A7E-BA41-7DAA7F21F043}"/>
              </a:ext>
            </a:extLst>
          </p:cNvPr>
          <p:cNvSpPr>
            <a:spLocks noGrp="1"/>
          </p:cNvSpPr>
          <p:nvPr>
            <p:ph idx="1"/>
          </p:nvPr>
        </p:nvSpPr>
        <p:spPr>
          <a:xfrm>
            <a:off x="1000125" y="2451968"/>
            <a:ext cx="4200525" cy="3774505"/>
          </a:xfrm>
        </p:spPr>
        <p:txBody>
          <a:bodyPr>
            <a:normAutofit/>
          </a:bodyPr>
          <a:lstStyle/>
          <a:p>
            <a:pPr marL="0" indent="0" rtl="0">
              <a:spcBef>
                <a:spcPts val="1000"/>
              </a:spcBef>
              <a:spcAft>
                <a:spcPts val="0"/>
              </a:spcAft>
              <a:buNone/>
            </a:pPr>
            <a:r>
              <a:rPr lang="en-US" sz="2400" b="0" u="sng" dirty="0">
                <a:effectLst/>
              </a:rPr>
              <a:t>Why use LSTM over GRU?</a:t>
            </a:r>
            <a:endParaRPr lang="en-US" sz="2400" b="0" dirty="0">
              <a:effectLst/>
            </a:endParaRPr>
          </a:p>
          <a:p>
            <a:r>
              <a:rPr lang="en-US" sz="2400" b="0" i="0" u="none" strike="noStrike" dirty="0">
                <a:effectLst/>
              </a:rPr>
              <a:t>LSTM is more accurate on a larger dataset.</a:t>
            </a:r>
            <a:endParaRPr lang="en-US" sz="2400" dirty="0"/>
          </a:p>
          <a:p>
            <a:r>
              <a:rPr lang="en-US" sz="2400" b="0" i="0" u="none" strike="noStrike" dirty="0">
                <a:effectLst/>
              </a:rPr>
              <a:t>LSTMs provide us with a large range of parameters such as learning rates, and input and output biases. Hence, no need for fine adjustments.</a:t>
            </a:r>
          </a:p>
          <a:p>
            <a:endParaRPr lang="en-IN" dirty="0"/>
          </a:p>
        </p:txBody>
      </p:sp>
      <p:pic>
        <p:nvPicPr>
          <p:cNvPr id="2050" name="Picture 2" descr="Illustrated Guide to LSTM's and GRU's: A step by step explanation | by  Michael Phi | Towards Data Science">
            <a:extLst>
              <a:ext uri="{FF2B5EF4-FFF2-40B4-BE49-F238E27FC236}">
                <a16:creationId xmlns:a16="http://schemas.microsoft.com/office/drawing/2014/main" id="{0A936C27-01A9-4B53-B4EB-18F9CA127550}"/>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5200650" y="2451968"/>
            <a:ext cx="6526358" cy="377450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0AB90AC-6BC5-4285-A81B-6B57D3DB02F3}"/>
              </a:ext>
            </a:extLst>
          </p:cNvPr>
          <p:cNvSpPr txBox="1"/>
          <p:nvPr/>
        </p:nvSpPr>
        <p:spPr>
          <a:xfrm>
            <a:off x="1000125" y="743003"/>
            <a:ext cx="10503045" cy="1938992"/>
          </a:xfrm>
          <a:prstGeom prst="rect">
            <a:avLst/>
          </a:prstGeom>
          <a:noFill/>
        </p:spPr>
        <p:txBody>
          <a:bodyPr wrap="square" rtlCol="0">
            <a:spAutoFit/>
          </a:bodyPr>
          <a:lstStyle/>
          <a:p>
            <a:r>
              <a:rPr lang="en-US" sz="2400" b="1" i="0" u="none" strike="noStrike" dirty="0">
                <a:effectLst/>
              </a:rPr>
              <a:t>LSTM</a:t>
            </a:r>
            <a:r>
              <a:rPr lang="en-US" sz="2400" dirty="0"/>
              <a:t> </a:t>
            </a:r>
            <a:r>
              <a:rPr lang="en-US" sz="2400" b="0" i="0" u="none" strike="noStrike" dirty="0">
                <a:effectLst/>
              </a:rPr>
              <a:t>(</a:t>
            </a:r>
            <a:r>
              <a:rPr lang="en-US" sz="2400" b="0" i="1" u="none" strike="noStrike" dirty="0">
                <a:effectLst/>
              </a:rPr>
              <a:t>Long short-term Memory</a:t>
            </a:r>
            <a:r>
              <a:rPr lang="en-US" sz="2400" b="0" i="0" u="none" strike="noStrike" dirty="0">
                <a:effectLst/>
              </a:rPr>
              <a:t>) network is a type of RNN that can efficiently learn using Gradient Decent. LSTMs are extremely useful to solve problems where the network must remember information for a long period of time as is the case in music and text generation. </a:t>
            </a:r>
            <a:endParaRPr lang="en-US" sz="2400" b="0" dirty="0">
              <a:effectLst/>
            </a:endParaRPr>
          </a:p>
          <a:p>
            <a:endParaRPr lang="en-IN" sz="2400" dirty="0"/>
          </a:p>
        </p:txBody>
      </p:sp>
    </p:spTree>
    <p:extLst>
      <p:ext uri="{BB962C8B-B14F-4D97-AF65-F5344CB8AC3E}">
        <p14:creationId xmlns:p14="http://schemas.microsoft.com/office/powerpoint/2010/main" val="24820267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E83D89E-E052-4E10-A024-2F1D251B6271}"/>
              </a:ext>
            </a:extLst>
          </p:cNvPr>
          <p:cNvSpPr>
            <a:spLocks noGrp="1"/>
          </p:cNvSpPr>
          <p:nvPr>
            <p:ph idx="1"/>
          </p:nvPr>
        </p:nvSpPr>
        <p:spPr>
          <a:xfrm>
            <a:off x="838200" y="329732"/>
            <a:ext cx="10977564" cy="3332496"/>
          </a:xfrm>
        </p:spPr>
        <p:txBody>
          <a:bodyPr>
            <a:normAutofit/>
          </a:bodyPr>
          <a:lstStyle/>
          <a:p>
            <a:pPr marL="514350" indent="-285750">
              <a:spcBef>
                <a:spcPts val="0"/>
              </a:spcBef>
              <a:spcAft>
                <a:spcPts val="800"/>
              </a:spcAft>
            </a:pPr>
            <a:r>
              <a:rPr lang="en-US" sz="2400" b="0" i="0" u="none" strike="noStrike" dirty="0">
                <a:solidFill>
                  <a:srgbClr val="000000"/>
                </a:solidFill>
                <a:effectLst/>
              </a:rPr>
              <a:t>So, in order to train our RNN and LSTM model the MIDI files are converted into Music stream using python tools like Music21. </a:t>
            </a:r>
          </a:p>
          <a:p>
            <a:pPr marL="514350" indent="-285750">
              <a:spcBef>
                <a:spcPts val="0"/>
              </a:spcBef>
              <a:spcAft>
                <a:spcPts val="800"/>
              </a:spcAft>
            </a:pPr>
            <a:r>
              <a:rPr lang="en-US" sz="2400" b="0" i="0" u="sng" dirty="0">
                <a:solidFill>
                  <a:srgbClr val="202124"/>
                </a:solidFill>
                <a:effectLst/>
              </a:rPr>
              <a:t>Music21</a:t>
            </a:r>
            <a:r>
              <a:rPr lang="en-US" sz="2400" b="0" i="0" dirty="0">
                <a:solidFill>
                  <a:srgbClr val="202124"/>
                </a:solidFill>
                <a:effectLst/>
              </a:rPr>
              <a:t> - is a Python-based toolkit for computer-aided Musical analysis.</a:t>
            </a:r>
            <a:endParaRPr lang="en-US" sz="2400" b="0" i="0" u="none" strike="noStrike" dirty="0">
              <a:solidFill>
                <a:srgbClr val="000000"/>
              </a:solidFill>
              <a:effectLst/>
            </a:endParaRPr>
          </a:p>
          <a:p>
            <a:pPr marL="514350" indent="-285750">
              <a:spcBef>
                <a:spcPts val="0"/>
              </a:spcBef>
              <a:spcAft>
                <a:spcPts val="800"/>
              </a:spcAft>
            </a:pPr>
            <a:r>
              <a:rPr lang="en-US" sz="2400" b="0" i="0" u="none" strike="noStrike" dirty="0">
                <a:solidFill>
                  <a:srgbClr val="000000"/>
                </a:solidFill>
                <a:effectLst/>
              </a:rPr>
              <a:t>After the training is completed, our model is now capable of generating artificial music which produces music stream which is converted back to MIDI format for perceived output for sensory understanding, this is achieved by our pioneered function. Music stream notation has additional features for representing ornaments, repetitions, and so on. </a:t>
            </a:r>
          </a:p>
        </p:txBody>
      </p:sp>
      <p:pic>
        <p:nvPicPr>
          <p:cNvPr id="4" name="Picture 3">
            <a:extLst>
              <a:ext uri="{FF2B5EF4-FFF2-40B4-BE49-F238E27FC236}">
                <a16:creationId xmlns:a16="http://schemas.microsoft.com/office/drawing/2014/main" id="{55ADA71A-5CBA-488D-842C-7886F6CC3DCF}"/>
              </a:ext>
            </a:extLst>
          </p:cNvPr>
          <p:cNvPicPr>
            <a:picLocks noChangeAspect="1"/>
          </p:cNvPicPr>
          <p:nvPr/>
        </p:nvPicPr>
        <p:blipFill>
          <a:blip r:embed="rId2"/>
          <a:stretch>
            <a:fillRect/>
          </a:stretch>
        </p:blipFill>
        <p:spPr>
          <a:xfrm>
            <a:off x="493848" y="3990975"/>
            <a:ext cx="11204304" cy="1333500"/>
          </a:xfrm>
          <a:prstGeom prst="rect">
            <a:avLst/>
          </a:prstGeom>
        </p:spPr>
      </p:pic>
    </p:spTree>
    <p:extLst>
      <p:ext uri="{BB962C8B-B14F-4D97-AF65-F5344CB8AC3E}">
        <p14:creationId xmlns:p14="http://schemas.microsoft.com/office/powerpoint/2010/main" val="2078840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3B34E6A1-14EC-4B4E-A9A7-20E6FA71E5EB}"/>
              </a:ext>
            </a:extLst>
          </p:cNvPr>
          <p:cNvGrpSpPr/>
          <p:nvPr/>
        </p:nvGrpSpPr>
        <p:grpSpPr>
          <a:xfrm>
            <a:off x="314326" y="1599152"/>
            <a:ext cx="9810750" cy="5004308"/>
            <a:chOff x="1984207" y="236117"/>
            <a:chExt cx="6569241" cy="7273078"/>
          </a:xfrm>
        </p:grpSpPr>
        <p:sp>
          <p:nvSpPr>
            <p:cNvPr id="4" name="Rectangle: Rounded Corners 3">
              <a:extLst>
                <a:ext uri="{FF2B5EF4-FFF2-40B4-BE49-F238E27FC236}">
                  <a16:creationId xmlns:a16="http://schemas.microsoft.com/office/drawing/2014/main" id="{7F0F9B3D-6708-4AEE-A6D8-9B059D5957B5}"/>
                </a:ext>
              </a:extLst>
            </p:cNvPr>
            <p:cNvSpPr/>
            <p:nvPr/>
          </p:nvSpPr>
          <p:spPr>
            <a:xfrm>
              <a:off x="1984207" y="236117"/>
              <a:ext cx="1876926" cy="1074821"/>
            </a:xfrm>
            <a:prstGeom prst="roundRect">
              <a:avLst/>
            </a:prstGeom>
            <a:solidFill>
              <a:schemeClr val="accent4">
                <a:lumMod val="20000"/>
                <a:lumOff val="80000"/>
              </a:schemeClr>
            </a:solidFill>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Understanding basic concepts of Music</a:t>
              </a:r>
            </a:p>
          </p:txBody>
        </p:sp>
        <p:sp>
          <p:nvSpPr>
            <p:cNvPr id="9" name="Rectangle: Rounded Corners 8">
              <a:extLst>
                <a:ext uri="{FF2B5EF4-FFF2-40B4-BE49-F238E27FC236}">
                  <a16:creationId xmlns:a16="http://schemas.microsoft.com/office/drawing/2014/main" id="{23109895-D81E-4161-83DB-EAE2924337BE}"/>
                </a:ext>
              </a:extLst>
            </p:cNvPr>
            <p:cNvSpPr/>
            <p:nvPr/>
          </p:nvSpPr>
          <p:spPr>
            <a:xfrm>
              <a:off x="2922670" y="1497926"/>
              <a:ext cx="1876926" cy="1074821"/>
            </a:xfrm>
            <a:prstGeom prst="roundRect">
              <a:avLst/>
            </a:prstGeom>
            <a:solidFill>
              <a:schemeClr val="accent5">
                <a:lumMod val="20000"/>
                <a:lumOff val="80000"/>
              </a:schemeClr>
            </a:solidFill>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Data Collection (MIDI file format)</a:t>
              </a:r>
            </a:p>
          </p:txBody>
        </p:sp>
        <p:sp>
          <p:nvSpPr>
            <p:cNvPr id="10" name="Rectangle: Rounded Corners 9">
              <a:extLst>
                <a:ext uri="{FF2B5EF4-FFF2-40B4-BE49-F238E27FC236}">
                  <a16:creationId xmlns:a16="http://schemas.microsoft.com/office/drawing/2014/main" id="{1DF29A3B-B170-4C3C-A440-A7AB9BE43498}"/>
                </a:ext>
              </a:extLst>
            </p:cNvPr>
            <p:cNvSpPr/>
            <p:nvPr/>
          </p:nvSpPr>
          <p:spPr>
            <a:xfrm>
              <a:off x="4799596" y="3964394"/>
              <a:ext cx="1876926" cy="1074821"/>
            </a:xfrm>
            <a:prstGeom prst="roundRect">
              <a:avLst/>
            </a:prstGeom>
            <a:solidFill>
              <a:schemeClr val="bg2">
                <a:lumMod val="90000"/>
              </a:schemeClr>
            </a:solidFill>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LSTM Model implementation</a:t>
              </a:r>
            </a:p>
          </p:txBody>
        </p:sp>
        <p:sp>
          <p:nvSpPr>
            <p:cNvPr id="11" name="Rectangle: Rounded Corners 10">
              <a:extLst>
                <a:ext uri="{FF2B5EF4-FFF2-40B4-BE49-F238E27FC236}">
                  <a16:creationId xmlns:a16="http://schemas.microsoft.com/office/drawing/2014/main" id="{24FEBA04-0186-4587-BCF5-C2A1770EC31C}"/>
                </a:ext>
              </a:extLst>
            </p:cNvPr>
            <p:cNvSpPr/>
            <p:nvPr/>
          </p:nvSpPr>
          <p:spPr>
            <a:xfrm>
              <a:off x="3861133" y="2721635"/>
              <a:ext cx="1876926" cy="1074821"/>
            </a:xfrm>
            <a:prstGeom prst="roundRect">
              <a:avLst/>
            </a:prstGeom>
            <a:solidFill>
              <a:schemeClr val="accent6">
                <a:lumMod val="20000"/>
                <a:lumOff val="80000"/>
              </a:schemeClr>
            </a:solidFill>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Data </a:t>
              </a:r>
            </a:p>
            <a:p>
              <a:pPr algn="ctr"/>
              <a:r>
                <a:rPr lang="en-IN" dirty="0"/>
                <a:t>Pre-processing</a:t>
              </a:r>
            </a:p>
          </p:txBody>
        </p:sp>
        <p:sp>
          <p:nvSpPr>
            <p:cNvPr id="12" name="Rectangle: Rounded Corners 11">
              <a:extLst>
                <a:ext uri="{FF2B5EF4-FFF2-40B4-BE49-F238E27FC236}">
                  <a16:creationId xmlns:a16="http://schemas.microsoft.com/office/drawing/2014/main" id="{C12E3BDC-F992-454E-8577-D783048FF1C9}"/>
                </a:ext>
              </a:extLst>
            </p:cNvPr>
            <p:cNvSpPr/>
            <p:nvPr/>
          </p:nvSpPr>
          <p:spPr>
            <a:xfrm>
              <a:off x="5738059" y="5207153"/>
              <a:ext cx="1876926" cy="1074821"/>
            </a:xfrm>
            <a:prstGeom prst="roundRect">
              <a:avLst/>
            </a:prstGeom>
            <a:solidFill>
              <a:schemeClr val="accent2">
                <a:lumMod val="40000"/>
                <a:lumOff val="60000"/>
              </a:schemeClr>
            </a:solidFill>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Model Validation</a:t>
              </a:r>
            </a:p>
          </p:txBody>
        </p:sp>
        <p:cxnSp>
          <p:nvCxnSpPr>
            <p:cNvPr id="14" name="Connector: Elbow 13">
              <a:extLst>
                <a:ext uri="{FF2B5EF4-FFF2-40B4-BE49-F238E27FC236}">
                  <a16:creationId xmlns:a16="http://schemas.microsoft.com/office/drawing/2014/main" id="{7E57DAED-66A8-4A76-A6A2-38ED0E5116C4}"/>
                </a:ext>
              </a:extLst>
            </p:cNvPr>
            <p:cNvCxnSpPr>
              <a:stCxn id="4" idx="3"/>
              <a:endCxn id="9" idx="3"/>
            </p:cNvCxnSpPr>
            <p:nvPr/>
          </p:nvCxnSpPr>
          <p:spPr>
            <a:xfrm>
              <a:off x="3861133" y="773528"/>
              <a:ext cx="938463" cy="1261809"/>
            </a:xfrm>
            <a:prstGeom prst="bentConnector3">
              <a:avLst>
                <a:gd name="adj1" fmla="val 124359"/>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Connector: Elbow 15">
              <a:extLst>
                <a:ext uri="{FF2B5EF4-FFF2-40B4-BE49-F238E27FC236}">
                  <a16:creationId xmlns:a16="http://schemas.microsoft.com/office/drawing/2014/main" id="{2861F895-C52B-477D-92F9-1B0BEAB03891}"/>
                </a:ext>
              </a:extLst>
            </p:cNvPr>
            <p:cNvCxnSpPr>
              <a:stCxn id="9" idx="1"/>
              <a:endCxn id="11" idx="1"/>
            </p:cNvCxnSpPr>
            <p:nvPr/>
          </p:nvCxnSpPr>
          <p:spPr>
            <a:xfrm rot="10800000" flipH="1" flipV="1">
              <a:off x="2922669" y="2035336"/>
              <a:ext cx="938463" cy="1223709"/>
            </a:xfrm>
            <a:prstGeom prst="bentConnector3">
              <a:avLst>
                <a:gd name="adj1" fmla="val -24359"/>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onnector: Elbow 17">
              <a:extLst>
                <a:ext uri="{FF2B5EF4-FFF2-40B4-BE49-F238E27FC236}">
                  <a16:creationId xmlns:a16="http://schemas.microsoft.com/office/drawing/2014/main" id="{DF02425F-E25E-471E-9036-D71D1638C08B}"/>
                </a:ext>
              </a:extLst>
            </p:cNvPr>
            <p:cNvCxnSpPr>
              <a:stCxn id="11" idx="3"/>
              <a:endCxn id="10" idx="3"/>
            </p:cNvCxnSpPr>
            <p:nvPr/>
          </p:nvCxnSpPr>
          <p:spPr>
            <a:xfrm>
              <a:off x="5738059" y="3259046"/>
              <a:ext cx="938463" cy="1242759"/>
            </a:xfrm>
            <a:prstGeom prst="bentConnector3">
              <a:avLst>
                <a:gd name="adj1" fmla="val 124359"/>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nector: Elbow 19">
              <a:extLst>
                <a:ext uri="{FF2B5EF4-FFF2-40B4-BE49-F238E27FC236}">
                  <a16:creationId xmlns:a16="http://schemas.microsoft.com/office/drawing/2014/main" id="{F2070B3D-2EF3-4F24-B75F-1C1B4834D420}"/>
                </a:ext>
              </a:extLst>
            </p:cNvPr>
            <p:cNvCxnSpPr>
              <a:stCxn id="10" idx="1"/>
              <a:endCxn id="12" idx="1"/>
            </p:cNvCxnSpPr>
            <p:nvPr/>
          </p:nvCxnSpPr>
          <p:spPr>
            <a:xfrm rot="10800000" flipH="1" flipV="1">
              <a:off x="4799595" y="4501804"/>
              <a:ext cx="938463" cy="1242759"/>
            </a:xfrm>
            <a:prstGeom prst="bentConnector3">
              <a:avLst>
                <a:gd name="adj1" fmla="val -24359"/>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Rounded Corners 26">
              <a:extLst>
                <a:ext uri="{FF2B5EF4-FFF2-40B4-BE49-F238E27FC236}">
                  <a16:creationId xmlns:a16="http://schemas.microsoft.com/office/drawing/2014/main" id="{0AD6E102-1CF5-4026-9E1C-CB1658AC66B4}"/>
                </a:ext>
              </a:extLst>
            </p:cNvPr>
            <p:cNvSpPr/>
            <p:nvPr/>
          </p:nvSpPr>
          <p:spPr>
            <a:xfrm>
              <a:off x="6676522" y="6434374"/>
              <a:ext cx="1876926" cy="1074821"/>
            </a:xfrm>
            <a:prstGeom prst="roundRect">
              <a:avLst/>
            </a:prstGeom>
            <a:solidFill>
              <a:srgbClr val="FFFF00"/>
            </a:solidFill>
            <a:ln w="28575">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IN" b="1" dirty="0">
                  <a:effectLst>
                    <a:outerShdw blurRad="38100" dist="38100" dir="2700000" algn="tl">
                      <a:srgbClr val="000000">
                        <a:alpha val="43137"/>
                      </a:srgbClr>
                    </a:outerShdw>
                  </a:effectLst>
                </a:rPr>
                <a:t>Validated Music Generation</a:t>
              </a:r>
            </a:p>
          </p:txBody>
        </p:sp>
        <p:cxnSp>
          <p:nvCxnSpPr>
            <p:cNvPr id="29" name="Connector: Elbow 28">
              <a:extLst>
                <a:ext uri="{FF2B5EF4-FFF2-40B4-BE49-F238E27FC236}">
                  <a16:creationId xmlns:a16="http://schemas.microsoft.com/office/drawing/2014/main" id="{07E6AA08-15C3-4E60-BA39-3F8A0ABBB2C5}"/>
                </a:ext>
              </a:extLst>
            </p:cNvPr>
            <p:cNvCxnSpPr>
              <a:stCxn id="12" idx="3"/>
              <a:endCxn id="27" idx="3"/>
            </p:cNvCxnSpPr>
            <p:nvPr/>
          </p:nvCxnSpPr>
          <p:spPr>
            <a:xfrm>
              <a:off x="7614985" y="5744564"/>
              <a:ext cx="938463" cy="1227221"/>
            </a:xfrm>
            <a:prstGeom prst="bentConnector3">
              <a:avLst>
                <a:gd name="adj1" fmla="val 124359"/>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2" name="Title 1">
            <a:extLst>
              <a:ext uri="{FF2B5EF4-FFF2-40B4-BE49-F238E27FC236}">
                <a16:creationId xmlns:a16="http://schemas.microsoft.com/office/drawing/2014/main" id="{C23D1E13-8161-45E6-B709-E5A496C3415D}"/>
              </a:ext>
            </a:extLst>
          </p:cNvPr>
          <p:cNvSpPr>
            <a:spLocks noGrp="1"/>
          </p:cNvSpPr>
          <p:nvPr>
            <p:ph type="title"/>
          </p:nvPr>
        </p:nvSpPr>
        <p:spPr>
          <a:xfrm>
            <a:off x="760640" y="254540"/>
            <a:ext cx="5783035" cy="1325563"/>
          </a:xfrm>
        </p:spPr>
        <p:txBody>
          <a:bodyPr/>
          <a:lstStyle/>
          <a:p>
            <a:r>
              <a:rPr lang="en-IN" dirty="0">
                <a:latin typeface="Biome" panose="020B0503030204020804" pitchFamily="34" charset="0"/>
                <a:cs typeface="Biome" panose="020B0503030204020804" pitchFamily="34" charset="0"/>
              </a:rPr>
              <a:t>Sequence Diagram</a:t>
            </a:r>
          </a:p>
        </p:txBody>
      </p:sp>
    </p:spTree>
    <p:extLst>
      <p:ext uri="{BB962C8B-B14F-4D97-AF65-F5344CB8AC3E}">
        <p14:creationId xmlns:p14="http://schemas.microsoft.com/office/powerpoint/2010/main" val="12045334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47772-7B1F-40B2-B0D7-7432F4E35CCC}"/>
              </a:ext>
            </a:extLst>
          </p:cNvPr>
          <p:cNvSpPr>
            <a:spLocks noGrp="1"/>
          </p:cNvSpPr>
          <p:nvPr>
            <p:ph type="title"/>
          </p:nvPr>
        </p:nvSpPr>
        <p:spPr>
          <a:xfrm>
            <a:off x="838200" y="431279"/>
            <a:ext cx="10515600" cy="1325563"/>
          </a:xfrm>
        </p:spPr>
        <p:txBody>
          <a:bodyPr/>
          <a:lstStyle/>
          <a:p>
            <a:r>
              <a:rPr lang="en-IN" dirty="0">
                <a:latin typeface="Biome" panose="020B0503030204020804" pitchFamily="34" charset="0"/>
                <a:cs typeface="Biome" panose="020B0503030204020804" pitchFamily="34" charset="0"/>
              </a:rPr>
              <a:t>Implementation</a:t>
            </a:r>
            <a:endParaRPr lang="en-IN" dirty="0"/>
          </a:p>
        </p:txBody>
      </p:sp>
      <p:pic>
        <p:nvPicPr>
          <p:cNvPr id="7" name="Picture 6">
            <a:extLst>
              <a:ext uri="{FF2B5EF4-FFF2-40B4-BE49-F238E27FC236}">
                <a16:creationId xmlns:a16="http://schemas.microsoft.com/office/drawing/2014/main" id="{65854AB5-66E6-46EA-8ED7-8767D5CAC025}"/>
              </a:ext>
            </a:extLst>
          </p:cNvPr>
          <p:cNvPicPr>
            <a:picLocks noChangeAspect="1"/>
          </p:cNvPicPr>
          <p:nvPr/>
        </p:nvPicPr>
        <p:blipFill>
          <a:blip r:embed="rId2"/>
          <a:stretch>
            <a:fillRect/>
          </a:stretch>
        </p:blipFill>
        <p:spPr>
          <a:xfrm>
            <a:off x="4621235" y="1566863"/>
            <a:ext cx="6797629" cy="4168501"/>
          </a:xfrm>
          <a:prstGeom prst="rect">
            <a:avLst/>
          </a:prstGeom>
        </p:spPr>
      </p:pic>
      <p:sp>
        <p:nvSpPr>
          <p:cNvPr id="8" name="TextBox 7">
            <a:extLst>
              <a:ext uri="{FF2B5EF4-FFF2-40B4-BE49-F238E27FC236}">
                <a16:creationId xmlns:a16="http://schemas.microsoft.com/office/drawing/2014/main" id="{17751B61-FEE1-464D-9BCE-60681D12F7F6}"/>
              </a:ext>
            </a:extLst>
          </p:cNvPr>
          <p:cNvSpPr txBox="1"/>
          <p:nvPr/>
        </p:nvSpPr>
        <p:spPr>
          <a:xfrm>
            <a:off x="735036" y="1990725"/>
            <a:ext cx="3790950" cy="1477328"/>
          </a:xfrm>
          <a:prstGeom prst="rect">
            <a:avLst/>
          </a:prstGeom>
          <a:noFill/>
        </p:spPr>
        <p:txBody>
          <a:bodyPr wrap="square" rtlCol="0">
            <a:spAutoFit/>
          </a:bodyPr>
          <a:lstStyle/>
          <a:p>
            <a:r>
              <a:rPr lang="en-IN" dirty="0"/>
              <a:t>This is the code snippet that converts the music stream data to MIDI file format.</a:t>
            </a:r>
          </a:p>
          <a:p>
            <a:endParaRPr lang="en-IN" dirty="0"/>
          </a:p>
          <a:p>
            <a:r>
              <a:rPr lang="en-IN" dirty="0">
                <a:hlinkClick r:id="rId3"/>
              </a:rPr>
              <a:t>Click here to explore the entire code</a:t>
            </a:r>
            <a:endParaRPr lang="en-IN" dirty="0"/>
          </a:p>
        </p:txBody>
      </p:sp>
    </p:spTree>
    <p:extLst>
      <p:ext uri="{BB962C8B-B14F-4D97-AF65-F5344CB8AC3E}">
        <p14:creationId xmlns:p14="http://schemas.microsoft.com/office/powerpoint/2010/main" val="1948733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47772-7B1F-40B2-B0D7-7432F4E35CCC}"/>
              </a:ext>
            </a:extLst>
          </p:cNvPr>
          <p:cNvSpPr>
            <a:spLocks noGrp="1"/>
          </p:cNvSpPr>
          <p:nvPr>
            <p:ph type="title"/>
          </p:nvPr>
        </p:nvSpPr>
        <p:spPr>
          <a:xfrm>
            <a:off x="838200" y="431279"/>
            <a:ext cx="10515600" cy="1325563"/>
          </a:xfrm>
        </p:spPr>
        <p:txBody>
          <a:bodyPr/>
          <a:lstStyle/>
          <a:p>
            <a:r>
              <a:rPr lang="en-IN" dirty="0">
                <a:latin typeface="Biome" panose="020B0503030204020804" pitchFamily="34" charset="0"/>
                <a:cs typeface="Biome" panose="020B0503030204020804" pitchFamily="34" charset="0"/>
              </a:rPr>
              <a:t>Model Validation</a:t>
            </a:r>
            <a:endParaRPr lang="en-IN" dirty="0"/>
          </a:p>
        </p:txBody>
      </p:sp>
      <p:pic>
        <p:nvPicPr>
          <p:cNvPr id="4" name="Picture 3">
            <a:extLst>
              <a:ext uri="{FF2B5EF4-FFF2-40B4-BE49-F238E27FC236}">
                <a16:creationId xmlns:a16="http://schemas.microsoft.com/office/drawing/2014/main" id="{BE4579EE-2AD7-48C0-B793-36D1BB9F3A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867267"/>
            <a:ext cx="12192000" cy="3990733"/>
          </a:xfrm>
          <a:prstGeom prst="rect">
            <a:avLst/>
          </a:prstGeom>
        </p:spPr>
      </p:pic>
      <p:sp>
        <p:nvSpPr>
          <p:cNvPr id="9" name="Title 1">
            <a:extLst>
              <a:ext uri="{FF2B5EF4-FFF2-40B4-BE49-F238E27FC236}">
                <a16:creationId xmlns:a16="http://schemas.microsoft.com/office/drawing/2014/main" id="{D7152D48-7293-41C3-8095-9C0EDEC7EB68}"/>
              </a:ext>
            </a:extLst>
          </p:cNvPr>
          <p:cNvSpPr txBox="1">
            <a:spLocks/>
          </p:cNvSpPr>
          <p:nvPr/>
        </p:nvSpPr>
        <p:spPr>
          <a:xfrm>
            <a:off x="838200" y="412229"/>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a:latin typeface="Biome" panose="020B0503030204020804" pitchFamily="34" charset="0"/>
                <a:cs typeface="Biome" panose="020B0503030204020804" pitchFamily="34" charset="0"/>
              </a:rPr>
              <a:t>Model Validation</a:t>
            </a:r>
            <a:endParaRPr lang="en-IN" dirty="0"/>
          </a:p>
        </p:txBody>
      </p:sp>
      <p:sp>
        <p:nvSpPr>
          <p:cNvPr id="10" name="TextBox 9">
            <a:extLst>
              <a:ext uri="{FF2B5EF4-FFF2-40B4-BE49-F238E27FC236}">
                <a16:creationId xmlns:a16="http://schemas.microsoft.com/office/drawing/2014/main" id="{C8DFCC04-C367-4960-9F94-AFB12313A7D5}"/>
              </a:ext>
            </a:extLst>
          </p:cNvPr>
          <p:cNvSpPr txBox="1"/>
          <p:nvPr/>
        </p:nvSpPr>
        <p:spPr>
          <a:xfrm>
            <a:off x="0" y="2478885"/>
            <a:ext cx="12192000" cy="369332"/>
          </a:xfrm>
          <a:prstGeom prst="rect">
            <a:avLst/>
          </a:prstGeom>
          <a:noFill/>
          <a:ln w="19050">
            <a:solidFill>
              <a:schemeClr val="tx1"/>
            </a:solidFill>
          </a:ln>
        </p:spPr>
        <p:txBody>
          <a:bodyPr wrap="square" rtlCol="0">
            <a:spAutoFit/>
          </a:bodyPr>
          <a:lstStyle/>
          <a:p>
            <a:r>
              <a:rPr lang="en-IN" dirty="0"/>
              <a:t>Training Error v/s No. of Epochs</a:t>
            </a:r>
          </a:p>
        </p:txBody>
      </p:sp>
    </p:spTree>
    <p:extLst>
      <p:ext uri="{BB962C8B-B14F-4D97-AF65-F5344CB8AC3E}">
        <p14:creationId xmlns:p14="http://schemas.microsoft.com/office/powerpoint/2010/main" val="10600053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5EBF463-B9E7-429B-B10C-C3F15C5B86C4}"/>
              </a:ext>
            </a:extLst>
          </p:cNvPr>
          <p:cNvSpPr>
            <a:spLocks noGrp="1"/>
          </p:cNvSpPr>
          <p:nvPr>
            <p:ph idx="1"/>
          </p:nvPr>
        </p:nvSpPr>
        <p:spPr/>
        <p:txBody>
          <a:bodyPr/>
          <a:lstStyle/>
          <a:p>
            <a:r>
              <a:rPr lang="en-IN" dirty="0"/>
              <a:t>Initially the audio from the dataset scrapped sounds like:</a:t>
            </a:r>
          </a:p>
          <a:p>
            <a:pPr marL="0" indent="0">
              <a:buNone/>
            </a:pPr>
            <a:endParaRPr lang="en-IN" dirty="0"/>
          </a:p>
          <a:p>
            <a:endParaRPr lang="en-IN" dirty="0"/>
          </a:p>
          <a:p>
            <a:endParaRPr lang="en-IN" dirty="0"/>
          </a:p>
          <a:p>
            <a:endParaRPr lang="en-IN" dirty="0"/>
          </a:p>
          <a:p>
            <a:r>
              <a:rPr lang="en-IN" dirty="0"/>
              <a:t>The audio file that we obtain at the end of the entire project cycle is as follows:</a:t>
            </a:r>
          </a:p>
        </p:txBody>
      </p:sp>
      <p:sp>
        <p:nvSpPr>
          <p:cNvPr id="4" name="Title 1">
            <a:extLst>
              <a:ext uri="{FF2B5EF4-FFF2-40B4-BE49-F238E27FC236}">
                <a16:creationId xmlns:a16="http://schemas.microsoft.com/office/drawing/2014/main" id="{A28770DC-B806-4A59-A080-AC28E8B49E22}"/>
              </a:ext>
            </a:extLst>
          </p:cNvPr>
          <p:cNvSpPr>
            <a:spLocks noGrp="1"/>
          </p:cNvSpPr>
          <p:nvPr>
            <p:ph type="title"/>
          </p:nvPr>
        </p:nvSpPr>
        <p:spPr>
          <a:xfrm>
            <a:off x="838200" y="431279"/>
            <a:ext cx="10515600" cy="1325563"/>
          </a:xfrm>
        </p:spPr>
        <p:txBody>
          <a:bodyPr/>
          <a:lstStyle/>
          <a:p>
            <a:r>
              <a:rPr lang="en-IN" dirty="0">
                <a:latin typeface="Biome" panose="020B0503030204020804" pitchFamily="34" charset="0"/>
                <a:cs typeface="Biome" panose="020B0503030204020804" pitchFamily="34" charset="0"/>
              </a:rPr>
              <a:t>Results</a:t>
            </a:r>
            <a:endParaRPr lang="en-IN" dirty="0"/>
          </a:p>
        </p:txBody>
      </p:sp>
      <p:pic>
        <p:nvPicPr>
          <p:cNvPr id="7" name="Melody-Generated">
            <a:hlinkClick r:id="" action="ppaction://media"/>
            <a:extLst>
              <a:ext uri="{FF2B5EF4-FFF2-40B4-BE49-F238E27FC236}">
                <a16:creationId xmlns:a16="http://schemas.microsoft.com/office/drawing/2014/main" id="{E1DD2F89-678F-4293-9801-FB38D76DEBB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740422" y="5449219"/>
            <a:ext cx="1034256" cy="1034256"/>
          </a:xfrm>
          <a:prstGeom prst="rect">
            <a:avLst/>
          </a:prstGeom>
        </p:spPr>
      </p:pic>
      <p:pic>
        <p:nvPicPr>
          <p:cNvPr id="9" name="Picture 8">
            <a:extLst>
              <a:ext uri="{FF2B5EF4-FFF2-40B4-BE49-F238E27FC236}">
                <a16:creationId xmlns:a16="http://schemas.microsoft.com/office/drawing/2014/main" id="{6DFAB58E-1C89-4D8E-90E2-71749C9FB587}"/>
              </a:ext>
            </a:extLst>
          </p:cNvPr>
          <p:cNvPicPr>
            <a:picLocks noChangeAspect="1"/>
          </p:cNvPicPr>
          <p:nvPr/>
        </p:nvPicPr>
        <p:blipFill rotWithShape="1">
          <a:blip r:embed="rId7"/>
          <a:srcRect l="535"/>
          <a:stretch/>
        </p:blipFill>
        <p:spPr>
          <a:xfrm>
            <a:off x="7467600" y="2317345"/>
            <a:ext cx="3886200" cy="2116168"/>
          </a:xfrm>
          <a:prstGeom prst="rect">
            <a:avLst/>
          </a:prstGeom>
        </p:spPr>
      </p:pic>
      <p:pic>
        <p:nvPicPr>
          <p:cNvPr id="11" name="Picture 10">
            <a:extLst>
              <a:ext uri="{FF2B5EF4-FFF2-40B4-BE49-F238E27FC236}">
                <a16:creationId xmlns:a16="http://schemas.microsoft.com/office/drawing/2014/main" id="{9E1BA659-DC64-41EE-8E3F-C0C0D0C80F5D}"/>
              </a:ext>
            </a:extLst>
          </p:cNvPr>
          <p:cNvPicPr>
            <a:picLocks noChangeAspect="1"/>
          </p:cNvPicPr>
          <p:nvPr/>
        </p:nvPicPr>
        <p:blipFill>
          <a:blip r:embed="rId8"/>
          <a:stretch>
            <a:fillRect/>
          </a:stretch>
        </p:blipFill>
        <p:spPr>
          <a:xfrm>
            <a:off x="7467600" y="4859720"/>
            <a:ext cx="3886200" cy="1998280"/>
          </a:xfrm>
          <a:prstGeom prst="rect">
            <a:avLst/>
          </a:prstGeom>
        </p:spPr>
      </p:pic>
      <p:pic>
        <p:nvPicPr>
          <p:cNvPr id="12" name="alb_esp3">
            <a:hlinkClick r:id="" action="ppaction://media"/>
            <a:extLst>
              <a:ext uri="{FF2B5EF4-FFF2-40B4-BE49-F238E27FC236}">
                <a16:creationId xmlns:a16="http://schemas.microsoft.com/office/drawing/2014/main" id="{653A6322-A22A-423A-BFBE-AF75F5A4F9D2}"/>
              </a:ext>
            </a:extLst>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2740421" y="2963862"/>
            <a:ext cx="1034256" cy="1034256"/>
          </a:xfrm>
          <a:prstGeom prst="rect">
            <a:avLst/>
          </a:prstGeom>
        </p:spPr>
      </p:pic>
    </p:spTree>
    <p:extLst>
      <p:ext uri="{BB962C8B-B14F-4D97-AF65-F5344CB8AC3E}">
        <p14:creationId xmlns:p14="http://schemas.microsoft.com/office/powerpoint/2010/main" val="2171272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062"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75386"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7"/>
                </p:tgtEl>
              </p:cMediaNode>
            </p:audio>
            <p:audio>
              <p:cMediaNode vol="80000">
                <p:cTn id="12" fill="hold" display="0">
                  <p:stCondLst>
                    <p:cond delay="indefinite"/>
                  </p:stCondLst>
                  <p:endCondLst>
                    <p:cond evt="onStopAudio" delay="0">
                      <p:tgtEl>
                        <p:sldTgt/>
                      </p:tgtEl>
                    </p:cond>
                  </p:endCondLst>
                </p:cTn>
                <p:tgtEl>
                  <p:spTgt spid="1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F06F2-EC40-4A95-83D4-B40651D88F6F}"/>
              </a:ext>
            </a:extLst>
          </p:cNvPr>
          <p:cNvSpPr>
            <a:spLocks noGrp="1"/>
          </p:cNvSpPr>
          <p:nvPr>
            <p:ph type="title"/>
          </p:nvPr>
        </p:nvSpPr>
        <p:spPr>
          <a:xfrm>
            <a:off x="838201" y="136524"/>
            <a:ext cx="10515600" cy="1325563"/>
          </a:xfrm>
        </p:spPr>
        <p:txBody>
          <a:bodyPr/>
          <a:lstStyle/>
          <a:p>
            <a:r>
              <a:rPr lang="en-US" dirty="0">
                <a:latin typeface="Biome" panose="020B0503030204020804" pitchFamily="34" charset="0"/>
                <a:cs typeface="Biome" panose="020B0503030204020804" pitchFamily="34" charset="0"/>
              </a:rPr>
              <a:t>Conclusion and Future Scope</a:t>
            </a:r>
            <a:endParaRPr lang="en-IN" dirty="0">
              <a:latin typeface="Biome" panose="020B0503030204020804" pitchFamily="34" charset="0"/>
              <a:cs typeface="Biome" panose="020B0503030204020804" pitchFamily="34" charset="0"/>
            </a:endParaRPr>
          </a:p>
        </p:txBody>
      </p:sp>
      <p:sp>
        <p:nvSpPr>
          <p:cNvPr id="3" name="Content Placeholder 2">
            <a:extLst>
              <a:ext uri="{FF2B5EF4-FFF2-40B4-BE49-F238E27FC236}">
                <a16:creationId xmlns:a16="http://schemas.microsoft.com/office/drawing/2014/main" id="{42B067BD-2B78-41C2-9A30-518FBB8F11F9}"/>
              </a:ext>
            </a:extLst>
          </p:cNvPr>
          <p:cNvSpPr>
            <a:spLocks noGrp="1"/>
          </p:cNvSpPr>
          <p:nvPr>
            <p:ph idx="1"/>
          </p:nvPr>
        </p:nvSpPr>
        <p:spPr>
          <a:xfrm>
            <a:off x="838199" y="1425575"/>
            <a:ext cx="10806113" cy="5067300"/>
          </a:xfrm>
        </p:spPr>
        <p:txBody>
          <a:bodyPr>
            <a:normAutofit lnSpcReduction="10000"/>
          </a:bodyPr>
          <a:lstStyle/>
          <a:p>
            <a:r>
              <a:rPr lang="en-US" b="0" i="0" dirty="0">
                <a:effectLst/>
              </a:rPr>
              <a:t>LSTMs are a very promising solution to sequence and time series related problems.</a:t>
            </a:r>
          </a:p>
          <a:p>
            <a:r>
              <a:rPr lang="en-US" b="0" i="0" dirty="0">
                <a:effectLst/>
              </a:rPr>
              <a:t>As of now, the music generated is of only one piece of instrument. It would be interesting to listen what music the model would produce if it is trained on multi-instrument music.</a:t>
            </a:r>
          </a:p>
          <a:p>
            <a:r>
              <a:rPr lang="en-US" b="0" i="0" dirty="0">
                <a:solidFill>
                  <a:srgbClr val="000000"/>
                </a:solidFill>
                <a:effectLst/>
              </a:rPr>
              <a:t>Also, when provided with genre, and lyrics as input, our model will try to output a new music sample produced.</a:t>
            </a:r>
          </a:p>
          <a:p>
            <a:r>
              <a:rPr lang="en-US" b="0" i="0" dirty="0">
                <a:solidFill>
                  <a:srgbClr val="000000"/>
                </a:solidFill>
                <a:effectLst/>
              </a:rPr>
              <a:t>To try implementing the similar kind of model using </a:t>
            </a:r>
            <a:r>
              <a:rPr lang="en-US" b="1" i="0" dirty="0">
                <a:solidFill>
                  <a:srgbClr val="000000"/>
                </a:solidFill>
                <a:effectLst/>
              </a:rPr>
              <a:t>Transformers</a:t>
            </a:r>
            <a:r>
              <a:rPr lang="en-US" b="0" i="0" dirty="0">
                <a:solidFill>
                  <a:srgbClr val="000000"/>
                </a:solidFill>
                <a:effectLst/>
              </a:rPr>
              <a:t>. LSTM or RNN models are sequential and need to be processed in order, unlike transformer models. Due to the parallelization ability of the transformer mechanism, much more data can be processed in the same amount of time with transformer models.</a:t>
            </a:r>
          </a:p>
        </p:txBody>
      </p:sp>
    </p:spTree>
    <p:extLst>
      <p:ext uri="{BB962C8B-B14F-4D97-AF65-F5344CB8AC3E}">
        <p14:creationId xmlns:p14="http://schemas.microsoft.com/office/powerpoint/2010/main" val="11086902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13270-0E61-44A0-92CC-6FD7877AA4B9}"/>
              </a:ext>
            </a:extLst>
          </p:cNvPr>
          <p:cNvSpPr>
            <a:spLocks noGrp="1"/>
          </p:cNvSpPr>
          <p:nvPr>
            <p:ph type="title"/>
          </p:nvPr>
        </p:nvSpPr>
        <p:spPr/>
        <p:txBody>
          <a:bodyPr/>
          <a:lstStyle/>
          <a:p>
            <a:r>
              <a:rPr lang="en-US" dirty="0">
                <a:latin typeface="Biome" panose="020B0503030204020804" pitchFamily="34" charset="0"/>
                <a:cs typeface="Biome" panose="020B0503030204020804" pitchFamily="34" charset="0"/>
              </a:rPr>
              <a:t>References</a:t>
            </a:r>
            <a:endParaRPr lang="en-IN" dirty="0">
              <a:latin typeface="Biome" panose="020B0503030204020804" pitchFamily="34" charset="0"/>
              <a:cs typeface="Biome" panose="020B0503030204020804" pitchFamily="34" charset="0"/>
            </a:endParaRPr>
          </a:p>
        </p:txBody>
      </p:sp>
      <p:sp>
        <p:nvSpPr>
          <p:cNvPr id="3" name="Content Placeholder 2">
            <a:extLst>
              <a:ext uri="{FF2B5EF4-FFF2-40B4-BE49-F238E27FC236}">
                <a16:creationId xmlns:a16="http://schemas.microsoft.com/office/drawing/2014/main" id="{B13B3BF6-AE75-4318-B853-D27174761DC3}"/>
              </a:ext>
            </a:extLst>
          </p:cNvPr>
          <p:cNvSpPr>
            <a:spLocks noGrp="1"/>
          </p:cNvSpPr>
          <p:nvPr>
            <p:ph idx="1"/>
          </p:nvPr>
        </p:nvSpPr>
        <p:spPr>
          <a:xfrm>
            <a:off x="838200" y="1506536"/>
            <a:ext cx="10515600" cy="4475163"/>
          </a:xfrm>
        </p:spPr>
        <p:txBody>
          <a:bodyPr>
            <a:normAutofit fontScale="92500" lnSpcReduction="10000"/>
          </a:bodyPr>
          <a:lstStyle/>
          <a:p>
            <a:r>
              <a:rPr lang="en-IN" sz="2400" dirty="0">
                <a:hlinkClick r:id="rId2"/>
              </a:rPr>
              <a:t>https://analyticsindiamag.com/a-hands-on-guide-to-automatic-music-generation-using-rnn/</a:t>
            </a:r>
            <a:endParaRPr lang="en-IN" sz="2400" dirty="0"/>
          </a:p>
          <a:p>
            <a:r>
              <a:rPr lang="en-IN" sz="2400" dirty="0">
                <a:hlinkClick r:id="rId3"/>
              </a:rPr>
              <a:t>https://www.analyticsvidhya.com/blog/2020/01/how-to-perform-automatic-music-generation/</a:t>
            </a:r>
            <a:endParaRPr lang="en-IN" sz="2400" dirty="0"/>
          </a:p>
          <a:p>
            <a:r>
              <a:rPr lang="en-IN" sz="2400" dirty="0">
                <a:hlinkClick r:id="rId4"/>
              </a:rPr>
              <a:t>https://magenta.tensorflow.org/datasets/maestro</a:t>
            </a:r>
            <a:endParaRPr lang="en-IN" sz="2400" dirty="0"/>
          </a:p>
          <a:p>
            <a:r>
              <a:rPr lang="en-IN" sz="2400" dirty="0"/>
              <a:t>MIT 6.S191 – Alexandra Amini</a:t>
            </a:r>
          </a:p>
          <a:p>
            <a:pPr marL="0" indent="0">
              <a:buNone/>
            </a:pPr>
            <a:endParaRPr lang="en-IN" sz="2400" dirty="0"/>
          </a:p>
          <a:p>
            <a:r>
              <a:rPr lang="en-IN" dirty="0"/>
              <a:t>Papers:</a:t>
            </a:r>
          </a:p>
          <a:p>
            <a:pPr lvl="1"/>
            <a:r>
              <a:rPr lang="en-IN" dirty="0">
                <a:hlinkClick r:id="rId5"/>
              </a:rPr>
              <a:t>https://doi.org/10.48550/arXiv.2203.12105</a:t>
            </a:r>
          </a:p>
          <a:p>
            <a:pPr lvl="1"/>
            <a:r>
              <a:rPr lang="en-IN" dirty="0">
                <a:hlinkClick r:id="rId6"/>
              </a:rPr>
              <a:t>https://doi.org/10.1109/ACCESS.2020.3031155</a:t>
            </a:r>
            <a:endParaRPr lang="en-IN" dirty="0"/>
          </a:p>
          <a:p>
            <a:pPr lvl="1"/>
            <a:r>
              <a:rPr lang="en-IN" dirty="0">
                <a:hlinkClick r:id="rId7"/>
              </a:rPr>
              <a:t>https://doi.org/10.48550/arXiv.2201.00052</a:t>
            </a:r>
            <a:endParaRPr lang="en-IN" dirty="0"/>
          </a:p>
          <a:p>
            <a:pPr lvl="1"/>
            <a:r>
              <a:rPr lang="en-IN" dirty="0">
                <a:hlinkClick r:id="rId6"/>
              </a:rPr>
              <a:t>https://doi.org/10.1109/ACCESS.2020.3031155</a:t>
            </a:r>
            <a:endParaRPr lang="en-IN" dirty="0"/>
          </a:p>
          <a:p>
            <a:pPr lvl="1"/>
            <a:endParaRPr lang="en-IN" dirty="0"/>
          </a:p>
          <a:p>
            <a:endParaRPr lang="en-IN" dirty="0"/>
          </a:p>
        </p:txBody>
      </p:sp>
    </p:spTree>
    <p:extLst>
      <p:ext uri="{BB962C8B-B14F-4D97-AF65-F5344CB8AC3E}">
        <p14:creationId xmlns:p14="http://schemas.microsoft.com/office/powerpoint/2010/main" val="26000340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2" name="Rectangle 191">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8AF885A-6055-4822-AB97-E542FF7BD489}"/>
              </a:ext>
            </a:extLst>
          </p:cNvPr>
          <p:cNvSpPr>
            <a:spLocks noGrp="1"/>
          </p:cNvSpPr>
          <p:nvPr>
            <p:ph type="title"/>
          </p:nvPr>
        </p:nvSpPr>
        <p:spPr>
          <a:xfrm>
            <a:off x="6481550" y="568517"/>
            <a:ext cx="5248221" cy="886379"/>
          </a:xfrm>
        </p:spPr>
        <p:txBody>
          <a:bodyPr anchor="t">
            <a:normAutofit/>
          </a:bodyPr>
          <a:lstStyle/>
          <a:p>
            <a:pPr algn="ctr"/>
            <a:r>
              <a:rPr lang="en-US" b="1" dirty="0">
                <a:latin typeface="Biome" panose="020B0503030204020804" pitchFamily="34" charset="0"/>
                <a:cs typeface="Biome" panose="020B0503030204020804" pitchFamily="34" charset="0"/>
              </a:rPr>
              <a:t>Introduction</a:t>
            </a:r>
            <a:endParaRPr lang="en-IN" b="1" dirty="0">
              <a:latin typeface="Biome" panose="020B0503030204020804" pitchFamily="34" charset="0"/>
              <a:cs typeface="Biome" panose="020B0503030204020804" pitchFamily="34" charset="0"/>
            </a:endParaRPr>
          </a:p>
        </p:txBody>
      </p:sp>
      <p:pic>
        <p:nvPicPr>
          <p:cNvPr id="1026" name="Picture 2" descr="Automatic Music Generation | Music Generation Deep Learning">
            <a:extLst>
              <a:ext uri="{FF2B5EF4-FFF2-40B4-BE49-F238E27FC236}">
                <a16:creationId xmlns:a16="http://schemas.microsoft.com/office/drawing/2014/main" id="{D84AAE72-1C0C-4362-8F8D-9139872C890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4563" r="25937"/>
          <a:stretch/>
        </p:blipFill>
        <p:spPr bwMode="auto">
          <a:xfrm>
            <a:off x="739959" y="1095407"/>
            <a:ext cx="4754947" cy="4754947"/>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noFill/>
          <a:ln w="28575">
            <a:noFill/>
          </a:ln>
          <a:extLst>
            <a:ext uri="{909E8E84-426E-40DD-AFC4-6F175D3DCCD1}">
              <a14:hiddenFill xmlns:a14="http://schemas.microsoft.com/office/drawing/2010/main">
                <a:solidFill>
                  <a:srgbClr val="FFFFFF"/>
                </a:solidFill>
              </a14:hiddenFill>
            </a:ext>
          </a:extLst>
        </p:spPr>
      </p:pic>
      <p:grpSp>
        <p:nvGrpSpPr>
          <p:cNvPr id="193" name="Group 192">
            <a:extLst>
              <a:ext uri="{FF2B5EF4-FFF2-40B4-BE49-F238E27FC236}">
                <a16:creationId xmlns:a16="http://schemas.microsoft.com/office/drawing/2014/main" id="{B894EFA8-F425-4D19-A94B-445388B31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tx1"/>
          </a:solidFill>
        </p:grpSpPr>
        <p:sp>
          <p:nvSpPr>
            <p:cNvPr id="194" name="Freeform: Shape 193">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95" name="Freeform: Shape 194">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grpSp>
        <p:nvGrpSpPr>
          <p:cNvPr id="196" name="Group 195">
            <a:extLst>
              <a:ext uri="{FF2B5EF4-FFF2-40B4-BE49-F238E27FC236}">
                <a16:creationId xmlns:a16="http://schemas.microsoft.com/office/drawing/2014/main" id="{C28CAB86-AA69-4EF8-A4E2-4E020497D0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tx1">
              <a:alpha val="20000"/>
            </a:schemeClr>
          </a:solidFill>
        </p:grpSpPr>
        <p:sp>
          <p:nvSpPr>
            <p:cNvPr id="197" name="Freeform: Shape 196">
              <a:extLst>
                <a:ext uri="{FF2B5EF4-FFF2-40B4-BE49-F238E27FC236}">
                  <a16:creationId xmlns:a16="http://schemas.microsoft.com/office/drawing/2014/main" id="{29A36BEE-5544-45FB-88F3-9E156F32EE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98" name="Freeform: Shape 197">
              <a:extLst>
                <a:ext uri="{FF2B5EF4-FFF2-40B4-BE49-F238E27FC236}">
                  <a16:creationId xmlns:a16="http://schemas.microsoft.com/office/drawing/2014/main" id="{5B49ECF4-1585-4D6B-AB63-D49C92945E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grpSp>
        <p:nvGrpSpPr>
          <p:cNvPr id="199" name="Graphic 185">
            <a:extLst>
              <a:ext uri="{FF2B5EF4-FFF2-40B4-BE49-F238E27FC236}">
                <a16:creationId xmlns:a16="http://schemas.microsoft.com/office/drawing/2014/main" id="{617CAA5F-37E3-4DF6-9DD0-68A40D21611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alpha val="20000"/>
            </a:schemeClr>
          </a:solidFill>
        </p:grpSpPr>
        <p:sp>
          <p:nvSpPr>
            <p:cNvPr id="200" name="Freeform: Shape 199">
              <a:extLst>
                <a:ext uri="{FF2B5EF4-FFF2-40B4-BE49-F238E27FC236}">
                  <a16:creationId xmlns:a16="http://schemas.microsoft.com/office/drawing/2014/main" id="{2FCF03A3-80B7-45BC-AA40-A335CC8168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E9D3C77A-275B-4C9E-A407-B09450E564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DC6C5B5B-80BB-41D8-A377-C653EF1B01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DCA5D93A-E913-46A0-9684-20B6B4B8CA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FE6EFE8A-51D2-4AF6-A18C-29A9E5EF5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 name="Content Placeholder 2">
            <a:extLst>
              <a:ext uri="{FF2B5EF4-FFF2-40B4-BE49-F238E27FC236}">
                <a16:creationId xmlns:a16="http://schemas.microsoft.com/office/drawing/2014/main" id="{CD1BCD70-6123-4929-9039-F551D357E215}"/>
              </a:ext>
            </a:extLst>
          </p:cNvPr>
          <p:cNvSpPr>
            <a:spLocks noGrp="1"/>
          </p:cNvSpPr>
          <p:nvPr>
            <p:ph idx="1"/>
          </p:nvPr>
        </p:nvSpPr>
        <p:spPr>
          <a:xfrm>
            <a:off x="6234868" y="1454896"/>
            <a:ext cx="5494903" cy="4395458"/>
          </a:xfrm>
        </p:spPr>
        <p:txBody>
          <a:bodyPr>
            <a:normAutofit/>
          </a:bodyPr>
          <a:lstStyle/>
          <a:p>
            <a:r>
              <a:rPr lang="en-US" sz="2400" dirty="0">
                <a:latin typeface="Book Antiqua" panose="02040602050305030304" pitchFamily="18" charset="0"/>
                <a:cs typeface="Times New Roman" panose="02020603050405020304" pitchFamily="18" charset="0"/>
              </a:rPr>
              <a:t>A</a:t>
            </a:r>
            <a:r>
              <a:rPr lang="en-US" sz="2400" b="0" i="0" dirty="0">
                <a:effectLst/>
                <a:latin typeface="Book Antiqua" panose="02040602050305030304" pitchFamily="18" charset="0"/>
                <a:cs typeface="Times New Roman" panose="02020603050405020304" pitchFamily="18" charset="0"/>
              </a:rPr>
              <a:t>utomatic music generation is a process where we compose a short piece of music with the least human intervention.</a:t>
            </a:r>
          </a:p>
          <a:p>
            <a:r>
              <a:rPr lang="en-US" sz="2400" b="0" i="0" dirty="0">
                <a:effectLst/>
                <a:latin typeface="Book Antiqua" panose="02040602050305030304" pitchFamily="18" charset="0"/>
                <a:cs typeface="Times New Roman" panose="02020603050405020304" pitchFamily="18" charset="0"/>
              </a:rPr>
              <a:t>The audio data can be considered as a signal which has modulation with time like time series data.</a:t>
            </a:r>
            <a:r>
              <a:rPr lang="en-US" sz="2400" dirty="0">
                <a:latin typeface="Book Antiqua" panose="02040602050305030304" pitchFamily="18" charset="0"/>
                <a:cs typeface="Times New Roman" panose="02020603050405020304" pitchFamily="18" charset="0"/>
              </a:rPr>
              <a:t> T</a:t>
            </a:r>
            <a:r>
              <a:rPr lang="en-US" sz="2400" b="0" i="0" dirty="0">
                <a:effectLst/>
                <a:latin typeface="Book Antiqua" panose="02040602050305030304" pitchFamily="18" charset="0"/>
                <a:cs typeface="Times New Roman" panose="02020603050405020304" pitchFamily="18" charset="0"/>
              </a:rPr>
              <a:t>he data points are sequenced according to chronological order.</a:t>
            </a:r>
          </a:p>
          <a:p>
            <a:r>
              <a:rPr lang="en-US" sz="2400" dirty="0">
                <a:latin typeface="Book Antiqua" panose="02040602050305030304" pitchFamily="18" charset="0"/>
                <a:cs typeface="Times New Roman" panose="02020603050405020304" pitchFamily="18" charset="0"/>
              </a:rPr>
              <a:t>We use deep learning techniques for automatic music generation</a:t>
            </a:r>
            <a:r>
              <a:rPr lang="en-US" sz="2400" dirty="0">
                <a:latin typeface="Arial" panose="020B0604020202020204" pitchFamily="34" charset="0"/>
                <a:cs typeface="Arial" panose="020B0604020202020204" pitchFamily="34" charset="0"/>
              </a:rPr>
              <a:t>.</a:t>
            </a:r>
            <a:endParaRPr lang="en-US" sz="2400" b="0" i="0" dirty="0">
              <a:effectLst/>
              <a:latin typeface="Roboto" panose="02000000000000000000" pitchFamily="2" charset="0"/>
            </a:endParaRPr>
          </a:p>
          <a:p>
            <a:endParaRPr lang="en-US" sz="2400" b="0" i="0" dirty="0">
              <a:effectLst/>
              <a:latin typeface="Roboto" panose="02000000000000000000" pitchFamily="2" charset="0"/>
            </a:endParaRPr>
          </a:p>
          <a:p>
            <a:endParaRPr lang="en-US" sz="2400" b="0" i="0" dirty="0">
              <a:effectLst/>
              <a:latin typeface="Roboto" panose="02000000000000000000" pitchFamily="2" charset="0"/>
            </a:endParaRPr>
          </a:p>
        </p:txBody>
      </p:sp>
      <p:grpSp>
        <p:nvGrpSpPr>
          <p:cNvPr id="205"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206" name="Freeform: Shape 205">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7079026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aphic 185">
            <a:extLst>
              <a:ext uri="{FF2B5EF4-FFF2-40B4-BE49-F238E27FC236}">
                <a16:creationId xmlns:a16="http://schemas.microsoft.com/office/drawing/2014/main" id="{8A351602-3772-4279-B0D3-A523F6F6EAB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9" name="Freeform: Shape 8">
              <a:extLst>
                <a:ext uri="{FF2B5EF4-FFF2-40B4-BE49-F238E27FC236}">
                  <a16:creationId xmlns:a16="http://schemas.microsoft.com/office/drawing/2014/main" id="{A5AAAA75-5FFB-4C07-AD4A-3146773E6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1479895E-3847-44BB-8404-28F14219F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50E02F68-8149-4236-8D9F-6B550F78B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956FCAAB-F073-4561-A484-42C7DD10D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CF8DB94-87A3-43E9-9BBB-301CFF0FB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15" name="Oval 14">
            <a:extLst>
              <a:ext uri="{FF2B5EF4-FFF2-40B4-BE49-F238E27FC236}">
                <a16:creationId xmlns:a16="http://schemas.microsoft.com/office/drawing/2014/main" id="{7D6BF779-0B8C-4CC2-9268-9506AD0C5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useBgFill="1">
        <p:nvSpPr>
          <p:cNvPr id="17" name="Rectangle 16">
            <a:extLst>
              <a:ext uri="{FF2B5EF4-FFF2-40B4-BE49-F238E27FC236}">
                <a16:creationId xmlns:a16="http://schemas.microsoft.com/office/drawing/2014/main" id="{8B646C36-EEEC-4D52-8E8E-206F4CD8A3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9" name="Group 18">
            <a:extLst>
              <a:ext uri="{FF2B5EF4-FFF2-40B4-BE49-F238E27FC236}">
                <a16:creationId xmlns:a16="http://schemas.microsoft.com/office/drawing/2014/main" id="{308C40F4-6A24-4867-B726-B552DB0807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550" y="555675"/>
            <a:ext cx="4860256" cy="5696169"/>
            <a:chOff x="1481312" y="743744"/>
            <a:chExt cx="4860256" cy="4589316"/>
          </a:xfrm>
        </p:grpSpPr>
        <p:sp>
          <p:nvSpPr>
            <p:cNvPr id="20" name="Rectangle 19">
              <a:extLst>
                <a:ext uri="{FF2B5EF4-FFF2-40B4-BE49-F238E27FC236}">
                  <a16:creationId xmlns:a16="http://schemas.microsoft.com/office/drawing/2014/main" id="{954BF10E-4559-4F28-91B0-3D0C2C486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81312" y="743744"/>
              <a:ext cx="4860256" cy="4589316"/>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1" name="Rectangle 20">
              <a:extLst>
                <a:ext uri="{FF2B5EF4-FFF2-40B4-BE49-F238E27FC236}">
                  <a16:creationId xmlns:a16="http://schemas.microsoft.com/office/drawing/2014/main" id="{DB0B5A20-FCFE-4AED-B5A3-91D3DE935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81312" y="743744"/>
              <a:ext cx="4860256" cy="4589316"/>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useBgFill="1">
        <p:nvSpPr>
          <p:cNvPr id="23" name="Rectangle 22">
            <a:extLst>
              <a:ext uri="{FF2B5EF4-FFF2-40B4-BE49-F238E27FC236}">
                <a16:creationId xmlns:a16="http://schemas.microsoft.com/office/drawing/2014/main" id="{D6CA2F4C-8E9E-4BCD-B6E8-A68A311CA6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967" y="460296"/>
            <a:ext cx="4860256" cy="5696169"/>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009EB7-D916-4F12-9838-3D8B0B35B9C7}"/>
              </a:ext>
            </a:extLst>
          </p:cNvPr>
          <p:cNvSpPr>
            <a:spLocks noGrp="1"/>
          </p:cNvSpPr>
          <p:nvPr>
            <p:ph type="title"/>
          </p:nvPr>
        </p:nvSpPr>
        <p:spPr>
          <a:xfrm>
            <a:off x="677119" y="810623"/>
            <a:ext cx="4429556" cy="3570162"/>
          </a:xfrm>
        </p:spPr>
        <p:txBody>
          <a:bodyPr vert="horz" lIns="91440" tIns="45720" rIns="91440" bIns="45720" rtlCol="0" anchor="ctr">
            <a:normAutofit/>
          </a:bodyPr>
          <a:lstStyle/>
          <a:p>
            <a:pPr algn="ctr"/>
            <a:r>
              <a:rPr lang="en-US" sz="6000" b="1" cap="all" spc="1500" dirty="0">
                <a:ea typeface="Source Sans Pro SemiBold" panose="020B0603030403020204" pitchFamily="34" charset="0"/>
              </a:rPr>
              <a:t>THANK YOU</a:t>
            </a:r>
          </a:p>
        </p:txBody>
      </p:sp>
      <p:sp>
        <p:nvSpPr>
          <p:cNvPr id="25" name="Graphic 212">
            <a:extLst>
              <a:ext uri="{FF2B5EF4-FFF2-40B4-BE49-F238E27FC236}">
                <a16:creationId xmlns:a16="http://schemas.microsoft.com/office/drawing/2014/main" id="{4FB204DF-284E-45F6-A017-79A4DF57BC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2917" y="937735"/>
            <a:ext cx="891066" cy="89106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7" name="Graphic 212">
            <a:extLst>
              <a:ext uri="{FF2B5EF4-FFF2-40B4-BE49-F238E27FC236}">
                <a16:creationId xmlns:a16="http://schemas.microsoft.com/office/drawing/2014/main" id="{96FD6442-EB7D-4992-8D41-0B7FFDCB43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2917" y="937735"/>
            <a:ext cx="891066" cy="89106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29"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58306" y="2360859"/>
            <a:ext cx="1054466" cy="469689"/>
            <a:chOff x="9841624" y="4115729"/>
            <a:chExt cx="602169" cy="268223"/>
          </a:xfrm>
          <a:solidFill>
            <a:schemeClr val="tx1"/>
          </a:solidFill>
        </p:grpSpPr>
        <p:sp>
          <p:nvSpPr>
            <p:cNvPr id="30" name="Freeform: Shape 29">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6" name="Oval 35">
            <a:extLst>
              <a:ext uri="{FF2B5EF4-FFF2-40B4-BE49-F238E27FC236}">
                <a16:creationId xmlns:a16="http://schemas.microsoft.com/office/drawing/2014/main" id="{4D1A5E71-B6B6-486A-8CDC-C7ABD9B90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2610" y="5308473"/>
            <a:ext cx="445835" cy="445835"/>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6004781B-698F-46D5-AADD-8AE9211719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2610" y="5308473"/>
            <a:ext cx="445835" cy="445835"/>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Rectangle 5">
            <a:extLst>
              <a:ext uri="{FF2B5EF4-FFF2-40B4-BE49-F238E27FC236}">
                <a16:creationId xmlns:a16="http://schemas.microsoft.com/office/drawing/2014/main" id="{1CD0C95F-A5DD-400F-842D-E94B8E1134C2}"/>
              </a:ext>
            </a:extLst>
          </p:cNvPr>
          <p:cNvSpPr/>
          <p:nvPr/>
        </p:nvSpPr>
        <p:spPr>
          <a:xfrm>
            <a:off x="7081902" y="1859101"/>
            <a:ext cx="4293163" cy="3170099"/>
          </a:xfrm>
          <a:prstGeom prst="rect">
            <a:avLst/>
          </a:prstGeom>
          <a:noFill/>
        </p:spPr>
        <p:txBody>
          <a:bodyPr wrap="none" lIns="91440" tIns="45720" rIns="91440" bIns="45720">
            <a:spAutoFit/>
          </a:bodyPr>
          <a:lstStyle/>
          <a:p>
            <a:pPr algn="ctr"/>
            <a:r>
              <a:rPr lang="en-US" sz="4000" b="1" u="sng" dirty="0">
                <a:ln w="0"/>
                <a:effectLst>
                  <a:outerShdw blurRad="38100" dist="19050" dir="2700000" algn="tl" rotWithShape="0">
                    <a:schemeClr val="dk1">
                      <a:alpha val="40000"/>
                    </a:schemeClr>
                  </a:outerShdw>
                </a:effectLst>
              </a:rPr>
              <a:t>Team Members:</a:t>
            </a:r>
          </a:p>
          <a:p>
            <a:pPr algn="ctr"/>
            <a:r>
              <a:rPr lang="en-US" sz="4000" dirty="0">
                <a:ln w="0"/>
                <a:effectLst>
                  <a:outerShdw blurRad="38100" dist="19050" dir="2700000" algn="tl" rotWithShape="0">
                    <a:schemeClr val="dk1">
                      <a:alpha val="40000"/>
                    </a:schemeClr>
                  </a:outerShdw>
                </a:effectLst>
              </a:rPr>
              <a:t>Mithun G</a:t>
            </a:r>
          </a:p>
          <a:p>
            <a:pPr algn="ctr"/>
            <a:r>
              <a:rPr lang="en-US" sz="4000" dirty="0">
                <a:ln w="0"/>
                <a:effectLst>
                  <a:outerShdw blurRad="38100" dist="19050" dir="2700000" algn="tl" rotWithShape="0">
                    <a:schemeClr val="dk1">
                      <a:alpha val="40000"/>
                    </a:schemeClr>
                  </a:outerShdw>
                </a:effectLst>
              </a:rPr>
              <a:t>Myil Vaughanan V L</a:t>
            </a:r>
          </a:p>
          <a:p>
            <a:pPr algn="ctr"/>
            <a:r>
              <a:rPr lang="en-US" sz="4000" dirty="0">
                <a:ln w="0"/>
                <a:effectLst>
                  <a:outerShdw blurRad="38100" dist="19050" dir="2700000" algn="tl" rotWithShape="0">
                    <a:schemeClr val="dk1">
                      <a:alpha val="40000"/>
                    </a:schemeClr>
                  </a:outerShdw>
                </a:effectLst>
              </a:rPr>
              <a:t>Sunaina Naikodi</a:t>
            </a:r>
          </a:p>
          <a:p>
            <a:pPr algn="ctr"/>
            <a:r>
              <a:rPr lang="en-US" sz="4000" dirty="0">
                <a:ln w="0"/>
                <a:effectLst>
                  <a:outerShdw blurRad="38100" dist="19050" dir="2700000" algn="tl" rotWithShape="0">
                    <a:schemeClr val="dk1">
                      <a:alpha val="40000"/>
                    </a:schemeClr>
                  </a:outerShdw>
                </a:effectLst>
              </a:rPr>
              <a:t>Varshini D</a:t>
            </a:r>
          </a:p>
        </p:txBody>
      </p:sp>
      <p:sp>
        <p:nvSpPr>
          <p:cNvPr id="7" name="Rectangle 6">
            <a:extLst>
              <a:ext uri="{FF2B5EF4-FFF2-40B4-BE49-F238E27FC236}">
                <a16:creationId xmlns:a16="http://schemas.microsoft.com/office/drawing/2014/main" id="{60791454-0482-418D-B66F-6FAB82DBAFB4}"/>
              </a:ext>
            </a:extLst>
          </p:cNvPr>
          <p:cNvSpPr/>
          <p:nvPr/>
        </p:nvSpPr>
        <p:spPr>
          <a:xfrm>
            <a:off x="464967" y="4800042"/>
            <a:ext cx="4860256" cy="892552"/>
          </a:xfrm>
          <a:prstGeom prst="rect">
            <a:avLst/>
          </a:prstGeom>
          <a:noFill/>
        </p:spPr>
        <p:txBody>
          <a:bodyPr wrap="square" lIns="91440" tIns="45720" rIns="91440" bIns="45720" anchor="ctr">
            <a:spAutoFit/>
          </a:bodyPr>
          <a:lstStyle/>
          <a:p>
            <a:pPr algn="ctr"/>
            <a:r>
              <a:rPr lang="en-US" sz="2800" b="1" cap="none" spc="0" dirty="0">
                <a:ln w="0"/>
                <a:solidFill>
                  <a:schemeClr val="tx1"/>
                </a:solidFill>
                <a:effectLst>
                  <a:outerShdw blurRad="38100" dist="19050" dir="2700000" algn="tl" rotWithShape="0">
                    <a:schemeClr val="dk1">
                      <a:alpha val="40000"/>
                    </a:schemeClr>
                  </a:outerShdw>
                </a:effectLst>
              </a:rPr>
              <a:t>Mentor:</a:t>
            </a:r>
            <a:r>
              <a:rPr lang="en-US" sz="2800" b="0" cap="none" spc="0" dirty="0">
                <a:ln w="0"/>
                <a:solidFill>
                  <a:schemeClr val="tx1"/>
                </a:solidFill>
                <a:effectLst>
                  <a:outerShdw blurRad="38100" dist="19050" dir="2700000" algn="tl" rotWithShape="0">
                    <a:schemeClr val="dk1">
                      <a:alpha val="40000"/>
                    </a:schemeClr>
                  </a:outerShdw>
                </a:effectLst>
              </a:rPr>
              <a:t> </a:t>
            </a:r>
          </a:p>
          <a:p>
            <a:pPr algn="ctr"/>
            <a:r>
              <a:rPr lang="en-IN" sz="2400" b="0" i="0" dirty="0">
                <a:solidFill>
                  <a:srgbClr val="202124"/>
                </a:solidFill>
                <a:effectLst/>
                <a:latin typeface="Roboto" panose="02000000000000000000" pitchFamily="2" charset="0"/>
              </a:rPr>
              <a:t>Dr Mohammed Zabeeulla A N </a:t>
            </a:r>
            <a:endParaRPr lang="en-US" sz="32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8717880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5" name="Graphic 185">
            <a:extLst>
              <a:ext uri="{FF2B5EF4-FFF2-40B4-BE49-F238E27FC236}">
                <a16:creationId xmlns:a16="http://schemas.microsoft.com/office/drawing/2014/main" id="{8A351602-3772-4279-B0D3-A523F6F6EAB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99576" y="5987064"/>
            <a:ext cx="1054466" cy="469689"/>
            <a:chOff x="9841624" y="4115729"/>
            <a:chExt cx="602169" cy="268223"/>
          </a:xfrm>
          <a:solidFill>
            <a:schemeClr val="tx1"/>
          </a:solidFill>
        </p:grpSpPr>
        <p:sp>
          <p:nvSpPr>
            <p:cNvPr id="47" name="Freeform: Shape 7">
              <a:extLst>
                <a:ext uri="{FF2B5EF4-FFF2-40B4-BE49-F238E27FC236}">
                  <a16:creationId xmlns:a16="http://schemas.microsoft.com/office/drawing/2014/main" id="{A5AAAA75-5FFB-4C07-AD4A-3146773E6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4" name="Freeform: Shape 8">
              <a:extLst>
                <a:ext uri="{FF2B5EF4-FFF2-40B4-BE49-F238E27FC236}">
                  <a16:creationId xmlns:a16="http://schemas.microsoft.com/office/drawing/2014/main" id="{1479895E-3847-44BB-8404-28F14219F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5" name="Freeform: Shape 9">
              <a:extLst>
                <a:ext uri="{FF2B5EF4-FFF2-40B4-BE49-F238E27FC236}">
                  <a16:creationId xmlns:a16="http://schemas.microsoft.com/office/drawing/2014/main" id="{50E02F68-8149-4236-8D9F-6B550F78B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6" name="Freeform: Shape 10">
              <a:extLst>
                <a:ext uri="{FF2B5EF4-FFF2-40B4-BE49-F238E27FC236}">
                  <a16:creationId xmlns:a16="http://schemas.microsoft.com/office/drawing/2014/main" id="{956FCAAB-F073-4561-A484-42C7DD10D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7" name="Freeform: Shape 11">
              <a:extLst>
                <a:ext uri="{FF2B5EF4-FFF2-40B4-BE49-F238E27FC236}">
                  <a16:creationId xmlns:a16="http://schemas.microsoft.com/office/drawing/2014/main" id="{6CF8DB94-87A3-43E9-9BBB-301CFF0FB0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58" name="Oval 13">
            <a:extLst>
              <a:ext uri="{FF2B5EF4-FFF2-40B4-BE49-F238E27FC236}">
                <a16:creationId xmlns:a16="http://schemas.microsoft.com/office/drawing/2014/main" id="{7D6BF779-0B8C-4CC2-9268-9506AD0C5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736" y="652894"/>
            <a:ext cx="319941" cy="319941"/>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useBgFill="1">
        <p:nvSpPr>
          <p:cNvPr id="59" name="Rectangle 15">
            <a:extLst>
              <a:ext uri="{FF2B5EF4-FFF2-40B4-BE49-F238E27FC236}">
                <a16:creationId xmlns:a16="http://schemas.microsoft.com/office/drawing/2014/main" id="{3A397E3E-B90C-4D82-BAAA-36F7AC6A45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reeform: Shape 17">
            <a:extLst>
              <a:ext uri="{FF2B5EF4-FFF2-40B4-BE49-F238E27FC236}">
                <a16:creationId xmlns:a16="http://schemas.microsoft.com/office/drawing/2014/main" id="{8CF5E676-CA04-4CED-9F1E-5026ED66E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2833068" cy="2997599"/>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61" name="Freeform: Shape 19">
            <a:extLst>
              <a:ext uri="{FF2B5EF4-FFF2-40B4-BE49-F238E27FC236}">
                <a16:creationId xmlns:a16="http://schemas.microsoft.com/office/drawing/2014/main" id="{AFD1189F-9598-4281-8056-2845388D4D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3068" cy="2997599"/>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62" name="Freeform: Shape 21">
            <a:extLst>
              <a:ext uri="{FF2B5EF4-FFF2-40B4-BE49-F238E27FC236}">
                <a16:creationId xmlns:a16="http://schemas.microsoft.com/office/drawing/2014/main" id="{583E04E1-D74F-4ED6-972C-035F4FEC4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3" name="Freeform: Shape 23">
            <a:extLst>
              <a:ext uri="{FF2B5EF4-FFF2-40B4-BE49-F238E27FC236}">
                <a16:creationId xmlns:a16="http://schemas.microsoft.com/office/drawing/2014/main" id="{A2B5CBEA-F125-49B6-8335-227C325B11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64" name="Rectangle 25">
            <a:extLst>
              <a:ext uri="{FF2B5EF4-FFF2-40B4-BE49-F238E27FC236}">
                <a16:creationId xmlns:a16="http://schemas.microsoft.com/office/drawing/2014/main" id="{E51A97D9-C694-4307-818B-0C5BBF4136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21053" y="819446"/>
            <a:ext cx="6964685" cy="5402463"/>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27">
            <a:extLst>
              <a:ext uri="{FF2B5EF4-FFF2-40B4-BE49-F238E27FC236}">
                <a16:creationId xmlns:a16="http://schemas.microsoft.com/office/drawing/2014/main" id="{2C1D3151-5F97-4860-B56C-C98BD62CC2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21053" y="819446"/>
            <a:ext cx="6964685" cy="5402463"/>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6" name="Rectangle 29">
            <a:extLst>
              <a:ext uri="{FF2B5EF4-FFF2-40B4-BE49-F238E27FC236}">
                <a16:creationId xmlns:a16="http://schemas.microsoft.com/office/drawing/2014/main" id="{8DE96824-E506-4448-8704-5EC7BF7BC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13658" y="727769"/>
            <a:ext cx="6964685" cy="5402463"/>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EA9659-9C2E-4F12-881D-726CF5ABB9BD}"/>
              </a:ext>
            </a:extLst>
          </p:cNvPr>
          <p:cNvSpPr>
            <a:spLocks noGrp="1"/>
          </p:cNvSpPr>
          <p:nvPr>
            <p:ph type="title"/>
          </p:nvPr>
        </p:nvSpPr>
        <p:spPr>
          <a:xfrm>
            <a:off x="2667355" y="1968078"/>
            <a:ext cx="6857289" cy="3040521"/>
          </a:xfrm>
        </p:spPr>
        <p:txBody>
          <a:bodyPr vert="horz" lIns="91440" tIns="45720" rIns="91440" bIns="45720" rtlCol="0" anchor="b">
            <a:normAutofit/>
          </a:bodyPr>
          <a:lstStyle/>
          <a:p>
            <a:pPr algn="ctr"/>
            <a:r>
              <a:rPr lang="en-US" sz="6000" b="1" kern="1200" cap="all" spc="1500" baseline="0" dirty="0">
                <a:solidFill>
                  <a:schemeClr val="tx1"/>
                </a:solidFill>
                <a:latin typeface="Biome" panose="020B0503030204020804" pitchFamily="34" charset="0"/>
                <a:ea typeface="Source Sans Pro SemiBold" panose="020B0603030403020204" pitchFamily="34" charset="0"/>
                <a:cs typeface="Biome" panose="020B0503030204020804" pitchFamily="34" charset="0"/>
              </a:rPr>
              <a:t>Literature Survey</a:t>
            </a:r>
            <a:br>
              <a:rPr lang="en-US" sz="6000" b="1" kern="1200" cap="all" spc="1500" baseline="0" dirty="0">
                <a:solidFill>
                  <a:schemeClr val="tx1"/>
                </a:solidFill>
                <a:latin typeface="Biome" panose="020B0503030204020804" pitchFamily="34" charset="0"/>
                <a:ea typeface="Source Sans Pro SemiBold" panose="020B0603030403020204" pitchFamily="34" charset="0"/>
                <a:cs typeface="Biome" panose="020B0503030204020804" pitchFamily="34" charset="0"/>
              </a:rPr>
            </a:br>
            <a:endParaRPr lang="en-US" sz="6000" b="1" kern="1200" cap="all" spc="1500" baseline="0" dirty="0">
              <a:solidFill>
                <a:schemeClr val="tx1"/>
              </a:solidFill>
              <a:latin typeface="Biome" panose="020B0503030204020804" pitchFamily="34" charset="0"/>
              <a:ea typeface="Source Sans Pro SemiBold" panose="020B0603030403020204" pitchFamily="34" charset="0"/>
              <a:cs typeface="Biome" panose="020B0503030204020804" pitchFamily="34" charset="0"/>
            </a:endParaRPr>
          </a:p>
        </p:txBody>
      </p:sp>
      <p:sp>
        <p:nvSpPr>
          <p:cNvPr id="67" name="Freeform: Shape 31">
            <a:extLst>
              <a:ext uri="{FF2B5EF4-FFF2-40B4-BE49-F238E27FC236}">
                <a16:creationId xmlns:a16="http://schemas.microsoft.com/office/drawing/2014/main" id="{E16C8D8F-10E9-4498-ABDB-0F923F8B68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27769"/>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68" name="Freeform: Shape 33">
            <a:extLst>
              <a:ext uri="{FF2B5EF4-FFF2-40B4-BE49-F238E27FC236}">
                <a16:creationId xmlns:a16="http://schemas.microsoft.com/office/drawing/2014/main" id="{6E8A2566-F83F-4EC9-83A9-338A70FB6B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27769"/>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accent3">
              <a:alpha val="20000"/>
            </a:schemeClr>
          </a:solidFill>
          <a:ln w="9525" cap="flat">
            <a:noFill/>
            <a:prstDash val="solid"/>
            <a:miter/>
          </a:ln>
        </p:spPr>
        <p:txBody>
          <a:bodyPr wrap="square" rtlCol="0" anchor="ctr">
            <a:noAutofit/>
          </a:bodyPr>
          <a:lstStyle/>
          <a:p>
            <a:endParaRPr lang="en-US"/>
          </a:p>
        </p:txBody>
      </p:sp>
      <p:sp>
        <p:nvSpPr>
          <p:cNvPr id="69" name="Graphic 212">
            <a:extLst>
              <a:ext uri="{FF2B5EF4-FFF2-40B4-BE49-F238E27FC236}">
                <a16:creationId xmlns:a16="http://schemas.microsoft.com/office/drawing/2014/main" id="{4FB204DF-284E-45F6-A017-79A4DF57BC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75326" y="343675"/>
            <a:ext cx="768186" cy="76818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70" name="Graphic 212">
            <a:extLst>
              <a:ext uri="{FF2B5EF4-FFF2-40B4-BE49-F238E27FC236}">
                <a16:creationId xmlns:a16="http://schemas.microsoft.com/office/drawing/2014/main" id="{5EC6B544-8C84-47A6-885D-A4F09EF5C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75326" y="343675"/>
            <a:ext cx="768186" cy="76818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71" name="Freeform: Shape 39">
            <a:extLst>
              <a:ext uri="{FF2B5EF4-FFF2-40B4-BE49-F238E27FC236}">
                <a16:creationId xmlns:a16="http://schemas.microsoft.com/office/drawing/2014/main" id="{1E5A83E3-8A11-4492-BB6E-F5F2240316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67504"/>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a:p>
        </p:txBody>
      </p:sp>
      <p:sp>
        <p:nvSpPr>
          <p:cNvPr id="72" name="Freeform: Shape 41">
            <a:extLst>
              <a:ext uri="{FF2B5EF4-FFF2-40B4-BE49-F238E27FC236}">
                <a16:creationId xmlns:a16="http://schemas.microsoft.com/office/drawing/2014/main" id="{0F360028-588C-4E99-9E6F-5DE59080E3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67504"/>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accent3">
              <a:alpha val="20000"/>
            </a:schemeClr>
          </a:solidFill>
          <a:ln w="9525" cap="flat">
            <a:noFill/>
            <a:prstDash val="solid"/>
            <a:miter/>
          </a:ln>
        </p:spPr>
        <p:txBody>
          <a:bodyPr wrap="square" rtlCol="0" anchor="ctr">
            <a:noAutofit/>
          </a:bodyPr>
          <a:lstStyle/>
          <a:p>
            <a:endParaRPr lang="en-US"/>
          </a:p>
        </p:txBody>
      </p:sp>
      <p:sp>
        <p:nvSpPr>
          <p:cNvPr id="44" name="Oval 43">
            <a:extLst>
              <a:ext uri="{FF2B5EF4-FFF2-40B4-BE49-F238E27FC236}">
                <a16:creationId xmlns:a16="http://schemas.microsoft.com/office/drawing/2014/main" id="{32C95C5C-6FBD-47FF-9CA6-066193539A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7140" y="5100276"/>
            <a:ext cx="515928" cy="515928"/>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Oval 45">
            <a:extLst>
              <a:ext uri="{FF2B5EF4-FFF2-40B4-BE49-F238E27FC236}">
                <a16:creationId xmlns:a16="http://schemas.microsoft.com/office/drawing/2014/main" id="{4D1A5E71-B6B6-486A-8CDC-C7ABD9B903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7140" y="5100276"/>
            <a:ext cx="515928" cy="515928"/>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8"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49" name="Freeform: Shape 48">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3391967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04501-5353-41AD-BDF6-F95E3BC76515}"/>
              </a:ext>
            </a:extLst>
          </p:cNvPr>
          <p:cNvSpPr>
            <a:spLocks noGrp="1"/>
          </p:cNvSpPr>
          <p:nvPr>
            <p:ph type="title"/>
          </p:nvPr>
        </p:nvSpPr>
        <p:spPr>
          <a:xfrm>
            <a:off x="838200" y="301941"/>
            <a:ext cx="10393680" cy="1090931"/>
          </a:xfrm>
        </p:spPr>
        <p:txBody>
          <a:bodyPr/>
          <a:lstStyle/>
          <a:p>
            <a:pPr algn="ctr"/>
            <a:r>
              <a:rPr lang="en-US" b="1" dirty="0">
                <a:latin typeface="Biome" panose="020B0503030204020804" pitchFamily="34" charset="0"/>
                <a:cs typeface="Biome" panose="020B0503030204020804" pitchFamily="34" charset="0"/>
              </a:rPr>
              <a:t>Music Generation Using an LSTM </a:t>
            </a:r>
            <a:endParaRPr lang="en-US" dirty="0">
              <a:latin typeface="Biome" panose="020B0503030204020804" pitchFamily="34" charset="0"/>
              <a:cs typeface="Biome" panose="020B0503030204020804" pitchFamily="34" charset="0"/>
            </a:endParaRPr>
          </a:p>
        </p:txBody>
      </p:sp>
      <p:sp>
        <p:nvSpPr>
          <p:cNvPr id="3" name="Content Placeholder 2">
            <a:extLst>
              <a:ext uri="{FF2B5EF4-FFF2-40B4-BE49-F238E27FC236}">
                <a16:creationId xmlns:a16="http://schemas.microsoft.com/office/drawing/2014/main" id="{9F2BB7BD-7347-48ED-B2A5-DAC521EE4151}"/>
              </a:ext>
            </a:extLst>
          </p:cNvPr>
          <p:cNvSpPr>
            <a:spLocks noGrp="1"/>
          </p:cNvSpPr>
          <p:nvPr>
            <p:ph idx="1"/>
          </p:nvPr>
        </p:nvSpPr>
        <p:spPr>
          <a:xfrm>
            <a:off x="1082040" y="1493839"/>
            <a:ext cx="10027920" cy="4685029"/>
          </a:xfrm>
        </p:spPr>
        <p:txBody>
          <a:bodyPr>
            <a:normAutofit/>
          </a:bodyPr>
          <a:lstStyle/>
          <a:p>
            <a:r>
              <a:rPr lang="en-US" dirty="0">
                <a:cs typeface="Biome" panose="020B0502040204020203" pitchFamily="34" charset="0"/>
              </a:rPr>
              <a:t>This method presents the application of an LSTM network for music generation.</a:t>
            </a:r>
          </a:p>
          <a:p>
            <a:r>
              <a:rPr lang="en-US" dirty="0">
                <a:cs typeface="Biome" panose="020B0502040204020203" pitchFamily="34" charset="0"/>
              </a:rPr>
              <a:t>An RNN could be thought of as a regular neural network with the addition of the network’s input being the item of a sequence and with outputs dedicated to encoding and remembering state about the previous items sent through the network.</a:t>
            </a:r>
          </a:p>
          <a:p>
            <a:r>
              <a:rPr lang="en-US" dirty="0">
                <a:cs typeface="Biome" panose="020B0502040204020203" pitchFamily="34" charset="0"/>
              </a:rPr>
              <a:t>In this method, they use a more complex RNN with gates to control what information is passed through such as LSTM.</a:t>
            </a:r>
          </a:p>
          <a:p>
            <a:r>
              <a:rPr lang="en-US" dirty="0">
                <a:cs typeface="Biome" panose="020B0502040204020203" pitchFamily="34" charset="0"/>
              </a:rPr>
              <a:t>Since our network is a supervised model, we must provide a “correct” note that the model will compare its prediction with.</a:t>
            </a:r>
          </a:p>
          <a:p>
            <a:endParaRPr lang="en-US" dirty="0">
              <a:latin typeface="Book Antiqua" panose="02040602050305030304" pitchFamily="18" charset="0"/>
              <a:cs typeface="Biome" panose="020B0502040204020203" pitchFamily="34" charset="0"/>
            </a:endParaRPr>
          </a:p>
          <a:p>
            <a:endParaRPr lang="en-IN" dirty="0">
              <a:latin typeface="Book Antiqua" panose="02040602050305030304" pitchFamily="18" charset="0"/>
              <a:cs typeface="Biome" panose="020B0502040204020203" pitchFamily="34" charset="0"/>
            </a:endParaRPr>
          </a:p>
        </p:txBody>
      </p:sp>
    </p:spTree>
    <p:extLst>
      <p:ext uri="{BB962C8B-B14F-4D97-AF65-F5344CB8AC3E}">
        <p14:creationId xmlns:p14="http://schemas.microsoft.com/office/powerpoint/2010/main" val="17667777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7B155F3-80F3-411C-8DEC-A31DFA417319}"/>
              </a:ext>
            </a:extLst>
          </p:cNvPr>
          <p:cNvSpPr>
            <a:spLocks noGrp="1"/>
          </p:cNvSpPr>
          <p:nvPr>
            <p:ph idx="1"/>
          </p:nvPr>
        </p:nvSpPr>
        <p:spPr>
          <a:xfrm>
            <a:off x="923925" y="745172"/>
            <a:ext cx="10820400" cy="5367655"/>
          </a:xfrm>
        </p:spPr>
        <p:txBody>
          <a:bodyPr>
            <a:normAutofit/>
          </a:bodyPr>
          <a:lstStyle/>
          <a:p>
            <a:r>
              <a:rPr lang="en-US" b="1" dirty="0"/>
              <a:t>Pros:</a:t>
            </a:r>
          </a:p>
          <a:p>
            <a:pPr>
              <a:buFont typeface="Wingdings" panose="05000000000000000000" pitchFamily="2" charset="2"/>
              <a:buChar char="Ø"/>
            </a:pPr>
            <a:r>
              <a:rPr lang="en-US" dirty="0"/>
              <a:t> Can generate different types of genres of music.</a:t>
            </a:r>
          </a:p>
          <a:p>
            <a:pPr>
              <a:buFont typeface="Wingdings" panose="05000000000000000000" pitchFamily="2" charset="2"/>
              <a:buChar char="Ø"/>
            </a:pPr>
            <a:r>
              <a:rPr lang="en-US" dirty="0"/>
              <a:t> LSTM architecture performs good with sequential data.</a:t>
            </a:r>
          </a:p>
          <a:p>
            <a:pPr marL="0" indent="0">
              <a:buNone/>
            </a:pPr>
            <a:endParaRPr lang="en-US" dirty="0"/>
          </a:p>
          <a:p>
            <a:r>
              <a:rPr lang="en-US" b="1" dirty="0"/>
              <a:t>Cons:</a:t>
            </a:r>
          </a:p>
          <a:p>
            <a:pPr>
              <a:buFont typeface="Wingdings" panose="05000000000000000000" pitchFamily="2" charset="2"/>
              <a:buChar char="Ø"/>
            </a:pPr>
            <a:r>
              <a:rPr lang="en-IN" dirty="0"/>
              <a:t> Works only with MIDI audio format.</a:t>
            </a:r>
          </a:p>
          <a:p>
            <a:pPr>
              <a:buFont typeface="Wingdings" panose="05000000000000000000" pitchFamily="2" charset="2"/>
              <a:buChar char="Ø"/>
            </a:pPr>
            <a:r>
              <a:rPr lang="en-IN" dirty="0"/>
              <a:t> </a:t>
            </a:r>
            <a:r>
              <a:rPr lang="en-US" dirty="0"/>
              <a:t>These models do not know how to create beginnings and endings to pieces, rather, it just starts playing, and ends abruptly at some designated number of notes.</a:t>
            </a:r>
          </a:p>
          <a:p>
            <a:pPr>
              <a:buFont typeface="Wingdings" panose="05000000000000000000" pitchFamily="2" charset="2"/>
              <a:buChar char="Ø"/>
            </a:pPr>
            <a:r>
              <a:rPr lang="en-US" dirty="0"/>
              <a:t> Cannot be able to differentiate between notes and chords and complex composition patterns.</a:t>
            </a:r>
            <a:endParaRPr lang="en-IN" dirty="0"/>
          </a:p>
        </p:txBody>
      </p:sp>
    </p:spTree>
    <p:extLst>
      <p:ext uri="{BB962C8B-B14F-4D97-AF65-F5344CB8AC3E}">
        <p14:creationId xmlns:p14="http://schemas.microsoft.com/office/powerpoint/2010/main" val="42168480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C5CC2A9-068D-4445-9547-A4179024632F}"/>
              </a:ext>
            </a:extLst>
          </p:cNvPr>
          <p:cNvSpPr>
            <a:spLocks noGrp="1"/>
          </p:cNvSpPr>
          <p:nvPr>
            <p:ph type="title"/>
          </p:nvPr>
        </p:nvSpPr>
        <p:spPr>
          <a:xfrm>
            <a:off x="2263140" y="2190929"/>
            <a:ext cx="5248221" cy="886379"/>
          </a:xfrm>
        </p:spPr>
        <p:txBody>
          <a:bodyPr>
            <a:normAutofit/>
          </a:bodyPr>
          <a:lstStyle/>
          <a:p>
            <a:pPr marL="0" indent="0">
              <a:buNone/>
            </a:pPr>
            <a:r>
              <a:rPr lang="en-US" b="1" dirty="0">
                <a:latin typeface="Biome" panose="020B0503030204020804" pitchFamily="34" charset="0"/>
                <a:cs typeface="Biome" panose="020B0503030204020804" pitchFamily="34" charset="0"/>
              </a:rPr>
              <a:t>Objective</a:t>
            </a:r>
            <a:endParaRPr lang="en-IN" b="1" dirty="0">
              <a:latin typeface="Biome" panose="020B0503030204020804" pitchFamily="34" charset="0"/>
              <a:cs typeface="Biome" panose="020B0503030204020804" pitchFamily="34" charset="0"/>
            </a:endParaRPr>
          </a:p>
        </p:txBody>
      </p:sp>
      <p:grpSp>
        <p:nvGrpSpPr>
          <p:cNvPr id="11" name="Group 10">
            <a:extLst>
              <a:ext uri="{FF2B5EF4-FFF2-40B4-BE49-F238E27FC236}">
                <a16:creationId xmlns:a16="http://schemas.microsoft.com/office/drawing/2014/main" id="{B894EFA8-F425-4D19-A94B-445388B31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tx1"/>
          </a:solidFill>
        </p:grpSpPr>
        <p:sp>
          <p:nvSpPr>
            <p:cNvPr id="12" name="Freeform: Shape 11">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3" name="Freeform: Shape 12">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grpSp>
        <p:nvGrpSpPr>
          <p:cNvPr id="15" name="Group 14">
            <a:extLst>
              <a:ext uri="{FF2B5EF4-FFF2-40B4-BE49-F238E27FC236}">
                <a16:creationId xmlns:a16="http://schemas.microsoft.com/office/drawing/2014/main" id="{C28CAB86-AA69-4EF8-A4E2-4E020497D0B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tx1">
              <a:alpha val="20000"/>
            </a:schemeClr>
          </a:solidFill>
        </p:grpSpPr>
        <p:sp>
          <p:nvSpPr>
            <p:cNvPr id="16" name="Freeform: Shape 15">
              <a:extLst>
                <a:ext uri="{FF2B5EF4-FFF2-40B4-BE49-F238E27FC236}">
                  <a16:creationId xmlns:a16="http://schemas.microsoft.com/office/drawing/2014/main" id="{29A36BEE-5544-45FB-88F3-9E156F32EE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7" name="Freeform: Shape 16">
              <a:extLst>
                <a:ext uri="{FF2B5EF4-FFF2-40B4-BE49-F238E27FC236}">
                  <a16:creationId xmlns:a16="http://schemas.microsoft.com/office/drawing/2014/main" id="{5B49ECF4-1585-4D6B-AB63-D49C92945E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grpSp>
        <p:nvGrpSpPr>
          <p:cNvPr id="19" name="Graphic 185">
            <a:extLst>
              <a:ext uri="{FF2B5EF4-FFF2-40B4-BE49-F238E27FC236}">
                <a16:creationId xmlns:a16="http://schemas.microsoft.com/office/drawing/2014/main" id="{617CAA5F-37E3-4DF6-9DD0-68A40D21611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alpha val="20000"/>
            </a:schemeClr>
          </a:solidFill>
        </p:grpSpPr>
        <p:sp>
          <p:nvSpPr>
            <p:cNvPr id="20" name="Freeform: Shape 19">
              <a:extLst>
                <a:ext uri="{FF2B5EF4-FFF2-40B4-BE49-F238E27FC236}">
                  <a16:creationId xmlns:a16="http://schemas.microsoft.com/office/drawing/2014/main" id="{2FCF03A3-80B7-45BC-AA40-A335CC8168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E9D3C77A-275B-4C9E-A407-B09450E564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DC6C5B5B-80BB-41D8-A377-C653EF1B01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DCA5D93A-E913-46A0-9684-20B6B4B8CA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FE6EFE8A-51D2-4AF6-A18C-29A9E5EF5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grpSp>
        <p:nvGrpSpPr>
          <p:cNvPr id="26"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tx1"/>
          </a:solidFill>
        </p:grpSpPr>
        <p:sp>
          <p:nvSpPr>
            <p:cNvPr id="27" name="Freeform: Shape 26">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7" name="Rectangle 6">
            <a:extLst>
              <a:ext uri="{FF2B5EF4-FFF2-40B4-BE49-F238E27FC236}">
                <a16:creationId xmlns:a16="http://schemas.microsoft.com/office/drawing/2014/main" id="{56A7A850-D0D5-4963-8E74-066EF121781C}"/>
              </a:ext>
            </a:extLst>
          </p:cNvPr>
          <p:cNvSpPr/>
          <p:nvPr/>
        </p:nvSpPr>
        <p:spPr>
          <a:xfrm>
            <a:off x="2263140" y="3101926"/>
            <a:ext cx="7665720" cy="954107"/>
          </a:xfrm>
          <a:prstGeom prst="rect">
            <a:avLst/>
          </a:prstGeom>
          <a:noFill/>
        </p:spPr>
        <p:txBody>
          <a:bodyPr wrap="square" lIns="91440" tIns="45720" rIns="91440" bIns="45720">
            <a:spAutoFit/>
          </a:bodyPr>
          <a:lstStyle/>
          <a:p>
            <a:r>
              <a:rPr lang="en-US" sz="2800" i="0" u="none" strike="noStrike" dirty="0">
                <a:effectLst/>
              </a:rPr>
              <a:t>Artificial generation of instrumental music trained on MIDI files using RNN and LSTM</a:t>
            </a:r>
            <a:endParaRPr lang="en-US" sz="280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7035358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E5F17139-31EE-46AC-B04F-DBBD852DD6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C1D72A4A-771D-4FE0-A07E-D0DAF4D69C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448" y="447277"/>
            <a:ext cx="3294813" cy="5911481"/>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05BB7246-8AFD-47FC-A1F4-491E0167E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9940" y="438890"/>
            <a:ext cx="3294813" cy="5911481"/>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6" name="Rectangle 55">
            <a:extLst>
              <a:ext uri="{FF2B5EF4-FFF2-40B4-BE49-F238E27FC236}">
                <a16:creationId xmlns:a16="http://schemas.microsoft.com/office/drawing/2014/main" id="{0A6DF2E7-0906-4F1E-9B28-48B1A4D8E0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3787" y="308343"/>
            <a:ext cx="3294813" cy="5911481"/>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Graphic 212">
            <a:extLst>
              <a:ext uri="{FF2B5EF4-FFF2-40B4-BE49-F238E27FC236}">
                <a16:creationId xmlns:a16="http://schemas.microsoft.com/office/drawing/2014/main" id="{684FEC42-F70A-4505-A5DF-EC67268FE9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841" y="49924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60" name="Graphic 212">
            <a:extLst>
              <a:ext uri="{FF2B5EF4-FFF2-40B4-BE49-F238E27FC236}">
                <a16:creationId xmlns:a16="http://schemas.microsoft.com/office/drawing/2014/main" id="{7D10AF26-17A2-4FA8-824A-F78507AF66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841" y="499242"/>
            <a:ext cx="914565" cy="914565"/>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 name="Title 1">
            <a:extLst>
              <a:ext uri="{FF2B5EF4-FFF2-40B4-BE49-F238E27FC236}">
                <a16:creationId xmlns:a16="http://schemas.microsoft.com/office/drawing/2014/main" id="{9DF7515C-5A35-4516-9F9F-6730B4094886}"/>
              </a:ext>
            </a:extLst>
          </p:cNvPr>
          <p:cNvSpPr>
            <a:spLocks noGrp="1"/>
          </p:cNvSpPr>
          <p:nvPr>
            <p:ph type="title"/>
          </p:nvPr>
        </p:nvSpPr>
        <p:spPr>
          <a:xfrm>
            <a:off x="838200" y="1195697"/>
            <a:ext cx="3105985" cy="4238118"/>
          </a:xfrm>
        </p:spPr>
        <p:txBody>
          <a:bodyPr>
            <a:normAutofit/>
          </a:bodyPr>
          <a:lstStyle/>
          <a:p>
            <a:pPr algn="ctr"/>
            <a:r>
              <a:rPr lang="en-US" sz="3100" b="1" dirty="0">
                <a:latin typeface="Biome" panose="020B0503030204020804" pitchFamily="34" charset="0"/>
                <a:cs typeface="Biome" panose="020B0503030204020804" pitchFamily="34" charset="0"/>
              </a:rPr>
              <a:t>Methodology</a:t>
            </a:r>
            <a:endParaRPr lang="en-IN" sz="3100" b="1" dirty="0">
              <a:latin typeface="Biome" panose="020B0503030204020804" pitchFamily="34" charset="0"/>
              <a:cs typeface="Biome" panose="020B0503030204020804" pitchFamily="34" charset="0"/>
            </a:endParaRPr>
          </a:p>
        </p:txBody>
      </p:sp>
      <p:graphicFrame>
        <p:nvGraphicFramePr>
          <p:cNvPr id="31" name="Content Placeholder 2">
            <a:extLst>
              <a:ext uri="{FF2B5EF4-FFF2-40B4-BE49-F238E27FC236}">
                <a16:creationId xmlns:a16="http://schemas.microsoft.com/office/drawing/2014/main" id="{B5CA1167-A482-F09A-7F74-E3C417AB5922}"/>
              </a:ext>
            </a:extLst>
          </p:cNvPr>
          <p:cNvGraphicFramePr>
            <a:graphicFrameLocks noGrp="1"/>
          </p:cNvGraphicFramePr>
          <p:nvPr>
            <p:ph idx="1"/>
            <p:extLst>
              <p:ext uri="{D42A27DB-BD31-4B8C-83A1-F6EECF244321}">
                <p14:modId xmlns:p14="http://schemas.microsoft.com/office/powerpoint/2010/main" val="947137761"/>
              </p:ext>
            </p:extLst>
          </p:nvPr>
        </p:nvGraphicFramePr>
        <p:xfrm>
          <a:off x="4640869" y="168812"/>
          <a:ext cx="7102893" cy="63867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12097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7B6D0-6962-4F5C-A74B-9781EC08A857}"/>
              </a:ext>
            </a:extLst>
          </p:cNvPr>
          <p:cNvSpPr>
            <a:spLocks noGrp="1"/>
          </p:cNvSpPr>
          <p:nvPr>
            <p:ph type="title"/>
          </p:nvPr>
        </p:nvSpPr>
        <p:spPr>
          <a:xfrm>
            <a:off x="838200" y="500062"/>
            <a:ext cx="10515600" cy="1325563"/>
          </a:xfrm>
        </p:spPr>
        <p:txBody>
          <a:bodyPr/>
          <a:lstStyle/>
          <a:p>
            <a:r>
              <a:rPr lang="en-US" dirty="0">
                <a:latin typeface="Biome" panose="020B0503030204020804" pitchFamily="34" charset="0"/>
                <a:cs typeface="Biome" panose="020B0503030204020804" pitchFamily="34" charset="0"/>
              </a:rPr>
              <a:t>Design Criteria</a:t>
            </a:r>
            <a:endParaRPr lang="en-IN" dirty="0">
              <a:latin typeface="Biome" panose="020B0503030204020804" pitchFamily="34" charset="0"/>
              <a:cs typeface="Biome" panose="020B0503030204020804" pitchFamily="34" charset="0"/>
            </a:endParaRPr>
          </a:p>
        </p:txBody>
      </p:sp>
      <p:graphicFrame>
        <p:nvGraphicFramePr>
          <p:cNvPr id="7" name="Content Placeholder 2">
            <a:extLst>
              <a:ext uri="{FF2B5EF4-FFF2-40B4-BE49-F238E27FC236}">
                <a16:creationId xmlns:a16="http://schemas.microsoft.com/office/drawing/2014/main" id="{15251E57-99D8-B10A-DE7B-54D24AC2DA25}"/>
              </a:ext>
            </a:extLst>
          </p:cNvPr>
          <p:cNvGraphicFramePr>
            <a:graphicFrameLocks noGrp="1"/>
          </p:cNvGraphicFramePr>
          <p:nvPr>
            <p:ph idx="1"/>
            <p:extLst>
              <p:ext uri="{D42A27DB-BD31-4B8C-83A1-F6EECF244321}">
                <p14:modId xmlns:p14="http://schemas.microsoft.com/office/powerpoint/2010/main" val="1780318946"/>
              </p:ext>
            </p:extLst>
          </p:nvPr>
        </p:nvGraphicFramePr>
        <p:xfrm>
          <a:off x="838200" y="1825625"/>
          <a:ext cx="10515600" cy="28673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881EA658-5EAC-4611-A161-3F2F8FF210A3}"/>
              </a:ext>
            </a:extLst>
          </p:cNvPr>
          <p:cNvSpPr txBox="1"/>
          <p:nvPr/>
        </p:nvSpPr>
        <p:spPr>
          <a:xfrm>
            <a:off x="2922494" y="4904039"/>
            <a:ext cx="6347012" cy="954107"/>
          </a:xfrm>
          <a:prstGeom prst="rect">
            <a:avLst/>
          </a:prstGeom>
          <a:noFill/>
        </p:spPr>
        <p:txBody>
          <a:bodyPr wrap="square" rtlCol="0">
            <a:spAutoFit/>
          </a:bodyPr>
          <a:lstStyle/>
          <a:p>
            <a:r>
              <a:rPr lang="en-US" sz="2800" i="1" dirty="0"/>
              <a:t> LSTM meet these sequence modeling design criteria. </a:t>
            </a:r>
            <a:endParaRPr lang="en-IN" sz="2800" i="1" dirty="0"/>
          </a:p>
        </p:txBody>
      </p:sp>
    </p:spTree>
    <p:extLst>
      <p:ext uri="{BB962C8B-B14F-4D97-AF65-F5344CB8AC3E}">
        <p14:creationId xmlns:p14="http://schemas.microsoft.com/office/powerpoint/2010/main" val="21927292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E83205BA-5B0F-4C6A-AD1E-5B3A193115B3}"/>
                  </a:ext>
                </a:extLst>
              </p:cNvPr>
              <p:cNvSpPr>
                <a:spLocks noGrp="1"/>
              </p:cNvSpPr>
              <p:nvPr>
                <p:ph idx="1"/>
              </p:nvPr>
            </p:nvSpPr>
            <p:spPr>
              <a:xfrm>
                <a:off x="677007" y="571671"/>
                <a:ext cx="10837985" cy="5714658"/>
              </a:xfrm>
            </p:spPr>
            <p:txBody>
              <a:bodyPr>
                <a:normAutofit lnSpcReduction="10000"/>
              </a:bodyPr>
              <a:lstStyle/>
              <a:p>
                <a:r>
                  <a:rPr lang="en-US" dirty="0"/>
                  <a:t>RNN is a deep sequence model, used for sequential processing of data. Here, MIDI file is a sequential data.</a:t>
                </a:r>
              </a:p>
              <a:p>
                <a:endParaRPr lang="en-IN" dirty="0"/>
              </a:p>
              <a:p>
                <a:endParaRPr lang="en-IN" dirty="0"/>
              </a:p>
              <a:p>
                <a:endParaRPr lang="en-IN" dirty="0"/>
              </a:p>
              <a:p>
                <a:endParaRPr lang="en-IN" dirty="0"/>
              </a:p>
              <a:p>
                <a:endParaRPr lang="en-IN" dirty="0"/>
              </a:p>
              <a:p>
                <a:endParaRPr lang="en-IN" dirty="0"/>
              </a:p>
              <a:p>
                <a:pPr marL="0" indent="0">
                  <a:buNone/>
                </a:pPr>
                <a:endParaRPr lang="en-IN" dirty="0"/>
              </a:p>
              <a:p>
                <a:pPr marL="0" indent="0">
                  <a:buNone/>
                </a:pPr>
                <a:endParaRPr lang="en-IN" dirty="0"/>
              </a:p>
              <a:p>
                <a:r>
                  <a:rPr lang="en-IN" dirty="0"/>
                  <a:t>Here the outputs, </a:t>
                </a:r>
                <a14:m>
                  <m:oMath xmlns:m="http://schemas.openxmlformats.org/officeDocument/2006/math">
                    <m:sSub>
                      <m:sSubPr>
                        <m:ctrlPr>
                          <a:rPr lang="cy-GB" i="1" smtClean="0">
                            <a:solidFill>
                              <a:srgbClr val="836967"/>
                            </a:solidFill>
                            <a:latin typeface="Cambria Math" panose="02040503050406030204" pitchFamily="18" charset="0"/>
                          </a:rPr>
                        </m:ctrlPr>
                      </m:sSubPr>
                      <m:e>
                        <m:acc>
                          <m:accPr>
                            <m:chr m:val="̂"/>
                            <m:ctrlPr>
                              <a:rPr lang="cy-GB" i="1" smtClean="0">
                                <a:solidFill>
                                  <a:srgbClr val="836967"/>
                                </a:solidFill>
                                <a:latin typeface="Cambria Math" panose="02040503050406030204" pitchFamily="18" charset="0"/>
                              </a:rPr>
                            </m:ctrlPr>
                          </m:accPr>
                          <m:e>
                            <m:r>
                              <a:rPr lang="cy-GB" i="1" smtClean="0">
                                <a:latin typeface="Cambria Math" panose="02040503050406030204" pitchFamily="18" charset="0"/>
                              </a:rPr>
                              <m:t>𝑦</m:t>
                            </m:r>
                          </m:e>
                        </m:acc>
                      </m:e>
                      <m:sub>
                        <m:r>
                          <a:rPr lang="cy-GB" i="1" smtClean="0">
                            <a:latin typeface="Cambria Math" panose="02040503050406030204" pitchFamily="18" charset="0"/>
                          </a:rPr>
                          <m:t>𝑡</m:t>
                        </m:r>
                      </m:sub>
                    </m:sSub>
                  </m:oMath>
                </a14:m>
                <a:r>
                  <a:rPr lang="en-IN" dirty="0"/>
                  <a:t>not only depends on the current input </a:t>
                </a:r>
                <a14:m>
                  <m:oMath xmlns:m="http://schemas.openxmlformats.org/officeDocument/2006/math">
                    <m:sSub>
                      <m:sSubPr>
                        <m:ctrlPr>
                          <a:rPr lang="cy-GB" i="1">
                            <a:solidFill>
                              <a:srgbClr val="836967"/>
                            </a:solidFill>
                            <a:latin typeface="Cambria Math" panose="02040503050406030204" pitchFamily="18" charset="0"/>
                          </a:rPr>
                        </m:ctrlPr>
                      </m:sSubPr>
                      <m:e>
                        <m:r>
                          <a:rPr lang="cy-GB" i="1">
                            <a:latin typeface="Cambria Math" panose="02040503050406030204" pitchFamily="18" charset="0"/>
                          </a:rPr>
                          <m:t>𝑥</m:t>
                        </m:r>
                      </m:e>
                      <m:sub>
                        <m:r>
                          <a:rPr lang="cy-GB" i="1">
                            <a:latin typeface="Cambria Math" panose="02040503050406030204" pitchFamily="18" charset="0"/>
                          </a:rPr>
                          <m:t>𝑡</m:t>
                        </m:r>
                      </m:sub>
                    </m:sSub>
                  </m:oMath>
                </a14:m>
                <a:r>
                  <a:rPr lang="en-IN" baseline="-25000" dirty="0"/>
                  <a:t> </a:t>
                </a:r>
                <a:r>
                  <a:rPr lang="en-IN" dirty="0"/>
                  <a:t>but also on the past memory that had occurred </a:t>
                </a:r>
                <a14:m>
                  <m:oMath xmlns:m="http://schemas.openxmlformats.org/officeDocument/2006/math">
                    <m:sSub>
                      <m:sSubPr>
                        <m:ctrlPr>
                          <a:rPr lang="cy-GB" i="1">
                            <a:solidFill>
                              <a:srgbClr val="836967"/>
                            </a:solidFill>
                            <a:latin typeface="Cambria Math" panose="02040503050406030204" pitchFamily="18" charset="0"/>
                          </a:rPr>
                        </m:ctrlPr>
                      </m:sSubPr>
                      <m:e>
                        <m:r>
                          <a:rPr lang="cy-GB" i="1">
                            <a:latin typeface="Cambria Math" panose="02040503050406030204" pitchFamily="18" charset="0"/>
                          </a:rPr>
                          <m:t>h</m:t>
                        </m:r>
                      </m:e>
                      <m:sub>
                        <m:r>
                          <a:rPr lang="cy-GB" i="1">
                            <a:latin typeface="Cambria Math" panose="02040503050406030204" pitchFamily="18" charset="0"/>
                          </a:rPr>
                          <m:t>𝑡</m:t>
                        </m:r>
                        <m:r>
                          <a:rPr lang="cy-GB" i="1">
                            <a:latin typeface="Cambria Math" panose="02040503050406030204" pitchFamily="18" charset="0"/>
                          </a:rPr>
                          <m:t>−1</m:t>
                        </m:r>
                      </m:sub>
                    </m:sSub>
                  </m:oMath>
                </a14:m>
                <a:endParaRPr lang="en-IN" baseline="-25000" dirty="0"/>
              </a:p>
              <a:p>
                <a:endParaRPr lang="en-IN" baseline="-25000" dirty="0"/>
              </a:p>
            </p:txBody>
          </p:sp>
        </mc:Choice>
        <mc:Fallback xmlns="">
          <p:sp>
            <p:nvSpPr>
              <p:cNvPr id="3" name="Content Placeholder 2">
                <a:extLst>
                  <a:ext uri="{FF2B5EF4-FFF2-40B4-BE49-F238E27FC236}">
                    <a16:creationId xmlns:a16="http://schemas.microsoft.com/office/drawing/2014/main" id="{E83205BA-5B0F-4C6A-AD1E-5B3A193115B3}"/>
                  </a:ext>
                </a:extLst>
              </p:cNvPr>
              <p:cNvSpPr>
                <a:spLocks noGrp="1" noRot="1" noChangeAspect="1" noMove="1" noResize="1" noEditPoints="1" noAdjustHandles="1" noChangeArrowheads="1" noChangeShapeType="1" noTextEdit="1"/>
              </p:cNvSpPr>
              <p:nvPr>
                <p:ph idx="1"/>
              </p:nvPr>
            </p:nvSpPr>
            <p:spPr>
              <a:xfrm>
                <a:off x="677007" y="571671"/>
                <a:ext cx="10837985" cy="5714658"/>
              </a:xfrm>
              <a:blipFill>
                <a:blip r:embed="rId2"/>
                <a:stretch>
                  <a:fillRect l="-1012" t="-2561" r="-337"/>
                </a:stretch>
              </a:blipFill>
            </p:spPr>
            <p:txBody>
              <a:bodyPr/>
              <a:lstStyle/>
              <a:p>
                <a:r>
                  <a:rPr lang="en-IN">
                    <a:noFill/>
                  </a:rPr>
                  <a:t> </a:t>
                </a:r>
              </a:p>
            </p:txBody>
          </p:sp>
        </mc:Fallback>
      </mc:AlternateContent>
      <p:pic>
        <p:nvPicPr>
          <p:cNvPr id="5" name="Picture 4">
            <a:extLst>
              <a:ext uri="{FF2B5EF4-FFF2-40B4-BE49-F238E27FC236}">
                <a16:creationId xmlns:a16="http://schemas.microsoft.com/office/drawing/2014/main" id="{9C99C6C2-0609-4CB0-A238-06855F3139B2}"/>
              </a:ext>
            </a:extLst>
          </p:cNvPr>
          <p:cNvPicPr>
            <a:picLocks noChangeAspect="1"/>
          </p:cNvPicPr>
          <p:nvPr/>
        </p:nvPicPr>
        <p:blipFill>
          <a:blip r:embed="rId3"/>
          <a:stretch>
            <a:fillRect/>
          </a:stretch>
        </p:blipFill>
        <p:spPr>
          <a:xfrm>
            <a:off x="2459818" y="1568251"/>
            <a:ext cx="7272362" cy="3394555"/>
          </a:xfrm>
          <a:prstGeom prst="rect">
            <a:avLst/>
          </a:prstGeom>
        </p:spPr>
      </p:pic>
    </p:spTree>
    <p:extLst>
      <p:ext uri="{BB962C8B-B14F-4D97-AF65-F5344CB8AC3E}">
        <p14:creationId xmlns:p14="http://schemas.microsoft.com/office/powerpoint/2010/main" val="1338195228"/>
      </p:ext>
    </p:extLst>
  </p:cSld>
  <p:clrMapOvr>
    <a:masterClrMapping/>
  </p:clrMapOvr>
</p:sld>
</file>

<file path=ppt/theme/theme1.xml><?xml version="1.0" encoding="utf-8"?>
<a:theme xmlns:a="http://schemas.openxmlformats.org/drawingml/2006/main" name="FunkyShapesVTI">
  <a:themeElements>
    <a:clrScheme name="Custom 15">
      <a:dk1>
        <a:sysClr val="windowText" lastClr="000000"/>
      </a:dk1>
      <a:lt1>
        <a:sysClr val="window" lastClr="FFFFFF"/>
      </a:lt1>
      <a:dk2>
        <a:srgbClr val="2D2D2D"/>
      </a:dk2>
      <a:lt2>
        <a:srgbClr val="F3FFF8"/>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Source Sans Pro">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unkyShapesVTI" id="{A7F40C41-3FB2-45B0-B0D6-DFB7FDD9B7AD}" vid="{C49381A0-09CD-46EE-B141-E2CDD87ABFE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1962</TotalTime>
  <Words>1086</Words>
  <Application>Microsoft Office PowerPoint</Application>
  <PresentationFormat>Widescreen</PresentationFormat>
  <Paragraphs>111</Paragraphs>
  <Slides>20</Slides>
  <Notes>2</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Arial</vt:lpstr>
      <vt:lpstr>Biome</vt:lpstr>
      <vt:lpstr>Book Antiqua</vt:lpstr>
      <vt:lpstr>Calibri</vt:lpstr>
      <vt:lpstr>Cambria Math</vt:lpstr>
      <vt:lpstr>Roboto</vt:lpstr>
      <vt:lpstr>Source Sans Pro</vt:lpstr>
      <vt:lpstr>Wingdings</vt:lpstr>
      <vt:lpstr>FunkyShapesVTI</vt:lpstr>
      <vt:lpstr>Automatic music generation</vt:lpstr>
      <vt:lpstr>Introduction</vt:lpstr>
      <vt:lpstr>Literature Survey </vt:lpstr>
      <vt:lpstr>Music Generation Using an LSTM </vt:lpstr>
      <vt:lpstr>PowerPoint Presentation</vt:lpstr>
      <vt:lpstr>Objective</vt:lpstr>
      <vt:lpstr>Methodology</vt:lpstr>
      <vt:lpstr>Design Criteria</vt:lpstr>
      <vt:lpstr>PowerPoint Presentation</vt:lpstr>
      <vt:lpstr>PowerPoint Presentation</vt:lpstr>
      <vt:lpstr>Problems with RNN</vt:lpstr>
      <vt:lpstr>PowerPoint Presentation</vt:lpstr>
      <vt:lpstr>PowerPoint Presentation</vt:lpstr>
      <vt:lpstr>Sequence Diagram</vt:lpstr>
      <vt:lpstr>Implementation</vt:lpstr>
      <vt:lpstr>Model Validation</vt:lpstr>
      <vt:lpstr>Results</vt:lpstr>
      <vt:lpstr>Conclusion and Future Scope</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MUSIC</dc:title>
  <dc:creator>Mithun G</dc:creator>
  <cp:lastModifiedBy>Myil Vaughanan V L</cp:lastModifiedBy>
  <cp:revision>21</cp:revision>
  <dcterms:created xsi:type="dcterms:W3CDTF">2022-05-08T03:41:40Z</dcterms:created>
  <dcterms:modified xsi:type="dcterms:W3CDTF">2022-06-22T14:10:43Z</dcterms:modified>
</cp:coreProperties>
</file>

<file path=docProps/thumbnail.jpeg>
</file>